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7" r:id="rId1"/>
  </p:sldMasterIdLst>
  <p:notesMasterIdLst>
    <p:notesMasterId r:id="rId16"/>
  </p:notesMasterIdLst>
  <p:handoutMasterIdLst>
    <p:handoutMasterId r:id="rId17"/>
  </p:handoutMasterIdLst>
  <p:sldIdLst>
    <p:sldId id="351" r:id="rId2"/>
    <p:sldId id="417" r:id="rId3"/>
    <p:sldId id="403" r:id="rId4"/>
    <p:sldId id="401" r:id="rId5"/>
    <p:sldId id="402" r:id="rId6"/>
    <p:sldId id="405" r:id="rId7"/>
    <p:sldId id="412" r:id="rId8"/>
    <p:sldId id="413" r:id="rId9"/>
    <p:sldId id="416" r:id="rId10"/>
    <p:sldId id="415" r:id="rId11"/>
    <p:sldId id="406" r:id="rId12"/>
    <p:sldId id="407" r:id="rId13"/>
    <p:sldId id="408" r:id="rId14"/>
    <p:sldId id="350" r:id="rId15"/>
  </p:sldIdLst>
  <p:sldSz cx="13444538" cy="7562850"/>
  <p:notesSz cx="9926638" cy="6797675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4350" userDrawn="1">
          <p15:clr>
            <a:srgbClr val="A4A3A4"/>
          </p15:clr>
        </p15:guide>
        <p15:guide id="3" pos="347" userDrawn="1">
          <p15:clr>
            <a:srgbClr val="A4A3A4"/>
          </p15:clr>
        </p15:guide>
        <p15:guide id="4" pos="8123" userDrawn="1">
          <p15:clr>
            <a:srgbClr val="A4A3A4"/>
          </p15:clr>
        </p15:guide>
        <p15:guide id="6" orient="horz" pos="1134" userDrawn="1">
          <p15:clr>
            <a:srgbClr val="A4A3A4"/>
          </p15:clr>
        </p15:guide>
        <p15:guide id="7" orient="horz" pos="846" userDrawn="1">
          <p15:clr>
            <a:srgbClr val="A4A3A4"/>
          </p15:clr>
        </p15:guide>
        <p15:guide id="8" orient="horz" pos="1326" userDrawn="1">
          <p15:clr>
            <a:srgbClr val="A4A3A4"/>
          </p15:clr>
        </p15:guide>
        <p15:guide id="9" orient="horz" pos="942" userDrawn="1">
          <p15:clr>
            <a:srgbClr val="A4A3A4"/>
          </p15:clr>
        </p15:guide>
        <p15:guide id="10" pos="6155" userDrawn="1">
          <p15:clr>
            <a:srgbClr val="A4A3A4"/>
          </p15:clr>
        </p15:guide>
        <p15:guide id="11" pos="23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3D7B"/>
    <a:srgbClr val="0674F5"/>
    <a:srgbClr val="053FEE"/>
    <a:srgbClr val="E1ECF9"/>
    <a:srgbClr val="315F9F"/>
    <a:srgbClr val="1B385B"/>
    <a:srgbClr val="7596C9"/>
    <a:srgbClr val="0E74F4"/>
    <a:srgbClr val="FD4715"/>
    <a:srgbClr val="125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71376" autoAdjust="0"/>
  </p:normalViewPr>
  <p:slideViewPr>
    <p:cSldViewPr>
      <p:cViewPr varScale="1">
        <p:scale>
          <a:sx n="76" d="100"/>
          <a:sy n="76" d="100"/>
        </p:scale>
        <p:origin x="566" y="72"/>
      </p:cViewPr>
      <p:guideLst>
        <p:guide orient="horz" pos="4350"/>
        <p:guide pos="347"/>
        <p:guide pos="8123"/>
        <p:guide orient="horz" pos="1134"/>
        <p:guide orient="horz" pos="846"/>
        <p:guide orient="horz" pos="1326"/>
        <p:guide orient="horz" pos="942"/>
        <p:guide pos="6155"/>
        <p:guide pos="2315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180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6F45E76-D68D-C897-8F90-405FB4F73E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83596C-ABA4-853D-B499-800C2E23A2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616C6-E720-4743-83EF-8D90622A3556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A609F8-E2C0-CCF6-2AAC-8BA49E6E48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B03192-9E34-97C3-3C2D-732CF0F3DE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355E7-1723-459E-9DE8-1EE07B6C7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376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642" cy="341026"/>
          </a:xfrm>
          <a:prstGeom prst="rect">
            <a:avLst/>
          </a:prstGeom>
        </p:spPr>
        <p:txBody>
          <a:bodyPr vert="horz" lIns="83759" tIns="41880" rIns="83759" bIns="41880" rtlCol="0"/>
          <a:lstStyle>
            <a:lvl1pPr algn="l">
              <a:defRPr sz="11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523" y="0"/>
            <a:ext cx="4300168" cy="341026"/>
          </a:xfrm>
          <a:prstGeom prst="rect">
            <a:avLst/>
          </a:prstGeom>
        </p:spPr>
        <p:txBody>
          <a:bodyPr vert="horz" lIns="83759" tIns="41880" rIns="83759" bIns="41880" rtlCol="0"/>
          <a:lstStyle>
            <a:lvl1pPr algn="r">
              <a:defRPr sz="1100"/>
            </a:lvl1pPr>
          </a:lstStyle>
          <a:p>
            <a:fld id="{DB07CDDA-138F-47C7-8A0C-FE8221D1E411}" type="datetimeFigureOut">
              <a:rPr lang="ko-KR" altLang="en-US" smtClean="0"/>
              <a:t>2025-02-12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3759" tIns="41880" rIns="83759" bIns="4188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254" y="3271845"/>
            <a:ext cx="7940131" cy="2676834"/>
          </a:xfrm>
          <a:prstGeom prst="rect">
            <a:avLst/>
          </a:prstGeom>
        </p:spPr>
        <p:txBody>
          <a:bodyPr vert="horz" lIns="83759" tIns="41880" rIns="83759" bIns="4188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50"/>
            <a:ext cx="4301642" cy="341025"/>
          </a:xfrm>
          <a:prstGeom prst="rect">
            <a:avLst/>
          </a:prstGeom>
        </p:spPr>
        <p:txBody>
          <a:bodyPr vert="horz" lIns="83759" tIns="41880" rIns="83759" bIns="41880" rtlCol="0" anchor="b"/>
          <a:lstStyle>
            <a:lvl1pPr algn="l">
              <a:defRPr sz="11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523" y="6456650"/>
            <a:ext cx="4300168" cy="341025"/>
          </a:xfrm>
          <a:prstGeom prst="rect">
            <a:avLst/>
          </a:prstGeom>
        </p:spPr>
        <p:txBody>
          <a:bodyPr vert="horz" lIns="83759" tIns="41880" rIns="83759" bIns="41880" rtlCol="0" anchor="b"/>
          <a:lstStyle>
            <a:lvl1pPr algn="r">
              <a:defRPr sz="1100"/>
            </a:lvl1pPr>
          </a:lstStyle>
          <a:p>
            <a:fld id="{BF14CA1D-6F4E-444E-85E9-8C18B867315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562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DBA22BF-B7BB-97B1-0746-1B2E33770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31" y="1430514"/>
            <a:ext cx="2324910" cy="53068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6DCFAD9-2051-6D8B-7F12-4A78227E8F46}"/>
              </a:ext>
            </a:extLst>
          </p:cNvPr>
          <p:cNvGrpSpPr/>
          <p:nvPr userDrawn="1"/>
        </p:nvGrpSpPr>
        <p:grpSpPr>
          <a:xfrm>
            <a:off x="931069" y="2181225"/>
            <a:ext cx="7550038" cy="2437717"/>
            <a:chOff x="1271964" y="1997249"/>
            <a:chExt cx="7550038" cy="24377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3E24DB-37AD-8393-605B-5246D95CA993}"/>
                </a:ext>
              </a:extLst>
            </p:cNvPr>
            <p:cNvSpPr txBox="1"/>
            <p:nvPr/>
          </p:nvSpPr>
          <p:spPr>
            <a:xfrm>
              <a:off x="1271964" y="1997249"/>
              <a:ext cx="755003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aseline="0" dirty="0" err="1" smtClean="0">
                  <a:gradFill flip="none" rotWithShape="1">
                    <a:gsLst>
                      <a:gs pos="0">
                        <a:srgbClr val="043672"/>
                      </a:gs>
                      <a:gs pos="47000">
                        <a:srgbClr val="0068B7"/>
                      </a:gs>
                      <a:gs pos="96000">
                        <a:srgbClr val="2B9AF5"/>
                      </a:gs>
                    </a:gsLst>
                    <a:lin ang="13500000" scaled="1"/>
                    <a:tileRect/>
                  </a:gra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UiPath</a:t>
              </a:r>
              <a:r>
                <a:rPr lang="en-US" altLang="ko-KR" sz="5400" baseline="0" dirty="0" smtClean="0">
                  <a:gradFill flip="none" rotWithShape="1">
                    <a:gsLst>
                      <a:gs pos="0">
                        <a:srgbClr val="043672"/>
                      </a:gs>
                      <a:gs pos="47000">
                        <a:srgbClr val="0068B7"/>
                      </a:gs>
                      <a:gs pos="96000">
                        <a:srgbClr val="2B9AF5"/>
                      </a:gs>
                    </a:gsLst>
                    <a:lin ang="13500000" scaled="1"/>
                    <a:tileRect/>
                  </a:gra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RPA</a:t>
              </a:r>
              <a:r>
                <a:rPr lang="ko-KR" altLang="en-US" sz="4000" baseline="0" dirty="0" smtClean="0">
                  <a:gradFill flip="none" rotWithShape="1">
                    <a:gsLst>
                      <a:gs pos="0">
                        <a:srgbClr val="043672"/>
                      </a:gs>
                      <a:gs pos="47000">
                        <a:srgbClr val="0068B7"/>
                      </a:gs>
                      <a:gs pos="96000">
                        <a:srgbClr val="2B9AF5"/>
                      </a:gs>
                    </a:gsLst>
                    <a:lin ang="13500000" scaled="1"/>
                    <a:tileRect/>
                  </a:gra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를 통한 </a:t>
              </a:r>
              <a:endParaRPr lang="en-US" altLang="ko-KR" sz="4000" baseline="0" dirty="0" smtClean="0">
                <a:gradFill flip="none" rotWithShape="1">
                  <a:gsLst>
                    <a:gs pos="0">
                      <a:srgbClr val="043672"/>
                    </a:gs>
                    <a:gs pos="47000">
                      <a:srgbClr val="0068B7"/>
                    </a:gs>
                    <a:gs pos="96000">
                      <a:srgbClr val="2B9AF5"/>
                    </a:gs>
                  </a:gsLst>
                  <a:lin ang="13500000" scaled="1"/>
                  <a:tileRect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r>
                <a:rPr lang="en-US" altLang="ko-KR" sz="4400" baseline="0" dirty="0" smtClean="0">
                  <a:gradFill flip="none" rotWithShape="1">
                    <a:gsLst>
                      <a:gs pos="0">
                        <a:srgbClr val="043672"/>
                      </a:gs>
                      <a:gs pos="47000">
                        <a:srgbClr val="0068B7"/>
                      </a:gs>
                      <a:gs pos="96000">
                        <a:srgbClr val="2B9AF5"/>
                      </a:gs>
                    </a:gsLst>
                    <a:lin ang="13500000" scaled="1"/>
                    <a:tileRect/>
                  </a:gra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Digital Transformation</a:t>
              </a:r>
              <a:endParaRPr lang="en-US" altLang="ko-KR" sz="4400" dirty="0">
                <a:gradFill flip="none" rotWithShape="1">
                  <a:gsLst>
                    <a:gs pos="0">
                      <a:srgbClr val="043672"/>
                    </a:gs>
                    <a:gs pos="47000">
                      <a:srgbClr val="0068B7"/>
                    </a:gs>
                    <a:gs pos="96000">
                      <a:srgbClr val="2B9AF5"/>
                    </a:gs>
                  </a:gsLst>
                  <a:lin ang="13500000" scaled="1"/>
                  <a:tileRect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3C2C651-1454-78B4-463D-91ABCFED2F56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27" y="3949409"/>
              <a:ext cx="5284217" cy="0"/>
            </a:xfrm>
            <a:prstGeom prst="line">
              <a:avLst/>
            </a:prstGeom>
            <a:ln w="12700">
              <a:solidFill>
                <a:srgbClr val="0068B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CACB1A-3AD2-45D4-9C98-978EED2105F2}"/>
                </a:ext>
              </a:extLst>
            </p:cNvPr>
            <p:cNvSpPr txBox="1"/>
            <p:nvPr/>
          </p:nvSpPr>
          <p:spPr>
            <a:xfrm>
              <a:off x="1283253" y="4127189"/>
              <a:ext cx="3690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085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DA156CC-DC90-443E-D2F9-9F3989F0E500}"/>
              </a:ext>
            </a:extLst>
          </p:cNvPr>
          <p:cNvGrpSpPr/>
          <p:nvPr userDrawn="1"/>
        </p:nvGrpSpPr>
        <p:grpSpPr>
          <a:xfrm>
            <a:off x="724784" y="2338884"/>
            <a:ext cx="3314088" cy="745328"/>
            <a:chOff x="817381" y="1933770"/>
            <a:chExt cx="3314088" cy="745328"/>
          </a:xfrm>
        </p:grpSpPr>
        <p:sp>
          <p:nvSpPr>
            <p:cNvPr id="46" name="TextBox 45"/>
            <p:cNvSpPr txBox="1"/>
            <p:nvPr/>
          </p:nvSpPr>
          <p:spPr>
            <a:xfrm>
              <a:off x="822434" y="2155878"/>
              <a:ext cx="32876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Table of Contents</a:t>
              </a:r>
              <a:endPara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6A84C44-BEEE-F8D3-581F-4C8A20DBD223}"/>
                </a:ext>
              </a:extLst>
            </p:cNvPr>
            <p:cNvSpPr txBox="1"/>
            <p:nvPr/>
          </p:nvSpPr>
          <p:spPr>
            <a:xfrm>
              <a:off x="836029" y="1933770"/>
              <a:ext cx="15592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600" b="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KCC-</a:t>
              </a:r>
              <a:r>
                <a:rPr lang="en-US" altLang="ko-KR" sz="1600" b="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UiPath</a:t>
              </a:r>
              <a:endParaRPr lang="en-US" altLang="ko-KR" sz="1600" b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7E8D98B-CEC5-40AA-686A-E73F6C8CA865}"/>
                </a:ext>
              </a:extLst>
            </p:cNvPr>
            <p:cNvGrpSpPr/>
            <p:nvPr/>
          </p:nvGrpSpPr>
          <p:grpSpPr>
            <a:xfrm>
              <a:off x="817381" y="1959684"/>
              <a:ext cx="3314088" cy="638940"/>
              <a:chOff x="824065" y="2333625"/>
              <a:chExt cx="3258820" cy="544901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40A49745-AA19-173D-5EE7-C3BD6CFC82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065" y="2333625"/>
                <a:ext cx="0" cy="544901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213041D7-11E0-75AC-9C7B-F6774C6DAC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2885" y="2333625"/>
                <a:ext cx="0" cy="544901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그룹 3"/>
          <p:cNvGrpSpPr/>
          <p:nvPr userDrawn="1"/>
        </p:nvGrpSpPr>
        <p:grpSpPr>
          <a:xfrm>
            <a:off x="4893469" y="3171825"/>
            <a:ext cx="7175146" cy="3064907"/>
            <a:chOff x="4893469" y="3629025"/>
            <a:chExt cx="7175146" cy="306490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DB9B0CB-0F8F-915B-8126-DBFA415FBE39}"/>
                </a:ext>
              </a:extLst>
            </p:cNvPr>
            <p:cNvGrpSpPr/>
            <p:nvPr userDrawn="1"/>
          </p:nvGrpSpPr>
          <p:grpSpPr>
            <a:xfrm>
              <a:off x="4893469" y="3629025"/>
              <a:ext cx="7175146" cy="1989366"/>
              <a:chOff x="4846676" y="3304144"/>
              <a:chExt cx="7175146" cy="1989366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DA016E7F-B05C-F67D-7BE2-0144B01F91C6}"/>
                  </a:ext>
                </a:extLst>
              </p:cNvPr>
              <p:cNvGrpSpPr/>
              <p:nvPr/>
            </p:nvGrpSpPr>
            <p:grpSpPr>
              <a:xfrm>
                <a:off x="4850835" y="3304144"/>
                <a:ext cx="2527087" cy="707886"/>
                <a:chOff x="4850835" y="3304144"/>
                <a:chExt cx="2527087" cy="707886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5901877" y="3396477"/>
                  <a:ext cx="1476045" cy="523220"/>
                </a:xfrm>
                <a:prstGeom prst="rect">
                  <a:avLst/>
                </a:prstGeom>
                <a:noFill/>
              </p:spPr>
              <p:txBody>
                <a:bodyPr wrap="none" lIns="0" rtlCol="0" anchor="ctr">
                  <a:spAutoFit/>
                </a:bodyPr>
                <a:lstStyle/>
                <a:p>
                  <a:pPr marL="72000"/>
                  <a:r>
                    <a:rPr lang="en-US" altLang="ko-KR" sz="240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 ExtraBold" panose="02000903000000020004" pitchFamily="50" charset="-127"/>
                      <a:ea typeface="Pretendard ExtraBold" panose="02000903000000020004" pitchFamily="50" charset="-127"/>
                      <a:cs typeface="Pretendard ExtraBold" panose="02000903000000020004" pitchFamily="50" charset="-127"/>
                    </a:rPr>
                    <a:t>RPA</a:t>
                  </a:r>
                  <a:r>
                    <a:rPr lang="en-US" altLang="ko-KR" sz="2400" baseline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 ExtraBold" panose="02000903000000020004" pitchFamily="50" charset="-127"/>
                      <a:ea typeface="Pretendard ExtraBold" panose="02000903000000020004" pitchFamily="50" charset="-127"/>
                      <a:cs typeface="Pretendard ExtraBold" panose="02000903000000020004" pitchFamily="50" charset="-127"/>
                    </a:rPr>
                    <a:t> </a:t>
                  </a:r>
                  <a:r>
                    <a:rPr lang="ko-KR" altLang="en-US" sz="2800" dirty="0" smtClean="0">
                      <a:solidFill>
                        <a:srgbClr val="0E74F4"/>
                      </a:solidFill>
                      <a:latin typeface="Pretendard ExtraBold" panose="02000903000000020004" pitchFamily="50" charset="-127"/>
                      <a:ea typeface="Pretendard ExtraBold" panose="02000903000000020004" pitchFamily="50" charset="-127"/>
                      <a:cs typeface="Pretendard ExtraBold" panose="02000903000000020004" pitchFamily="50" charset="-127"/>
                    </a:rPr>
                    <a:t>소개</a:t>
                  </a:r>
                  <a:endParaRPr lang="en-US" altLang="ko-KR" sz="2800" dirty="0">
                    <a:solidFill>
                      <a:srgbClr val="0E74F4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5AA596D-049C-F7FD-A16A-5B92AAA52BAA}"/>
                    </a:ext>
                  </a:extLst>
                </p:cNvPr>
                <p:cNvSpPr txBox="1"/>
                <p:nvPr/>
              </p:nvSpPr>
              <p:spPr>
                <a:xfrm>
                  <a:off x="4850835" y="3304144"/>
                  <a:ext cx="5334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solidFill>
                        <a:schemeClr val="bg1"/>
                      </a:solidFill>
                      <a:latin typeface="Pretendard ExtraBold" panose="02000903000000020004" pitchFamily="50" charset="-127"/>
                      <a:ea typeface="Pretendard ExtraBold" panose="02000903000000020004" pitchFamily="50" charset="-127"/>
                      <a:cs typeface="Pretendard ExtraBold" panose="02000903000000020004" pitchFamily="50" charset="-127"/>
                    </a:rPr>
                    <a:t>1</a:t>
                  </a:r>
                  <a:endParaRPr lang="en-US" altLang="ko-KR" sz="3600" dirty="0">
                    <a:solidFill>
                      <a:schemeClr val="bg1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endParaRPr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E22EEB0A-BFE6-4F9A-8465-F20B7D058F2C}"/>
                  </a:ext>
                </a:extLst>
              </p:cNvPr>
              <p:cNvGrpSpPr/>
              <p:nvPr/>
            </p:nvGrpSpPr>
            <p:grpSpPr>
              <a:xfrm>
                <a:off x="4850835" y="4394426"/>
                <a:ext cx="2948677" cy="707886"/>
                <a:chOff x="4850835" y="4394426"/>
                <a:chExt cx="2948677" cy="707886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9C7FD79-84FB-6071-FE3F-073510D3B829}"/>
                    </a:ext>
                  </a:extLst>
                </p:cNvPr>
                <p:cNvSpPr txBox="1"/>
                <p:nvPr/>
              </p:nvSpPr>
              <p:spPr>
                <a:xfrm>
                  <a:off x="5901877" y="4486759"/>
                  <a:ext cx="1897635" cy="523220"/>
                </a:xfrm>
                <a:prstGeom prst="rect">
                  <a:avLst/>
                </a:prstGeom>
                <a:noFill/>
              </p:spPr>
              <p:txBody>
                <a:bodyPr wrap="none" lIns="0" rtlCol="0" anchor="ctr">
                  <a:spAutoFit/>
                </a:bodyPr>
                <a:lstStyle/>
                <a:p>
                  <a:pPr marL="72000"/>
                  <a:r>
                    <a:rPr lang="en-US" altLang="ko-KR" sz="2400" dirty="0" err="1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 ExtraBold" panose="02000903000000020004" pitchFamily="50" charset="-127"/>
                      <a:ea typeface="Pretendard ExtraBold" panose="02000903000000020004" pitchFamily="50" charset="-127"/>
                      <a:cs typeface="Pretendard ExtraBold" panose="02000903000000020004" pitchFamily="50" charset="-127"/>
                    </a:rPr>
                    <a:t>UiPath</a:t>
                  </a:r>
                  <a:r>
                    <a:rPr lang="en-US" altLang="ko-KR" sz="240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 ExtraBold" panose="02000903000000020004" pitchFamily="50" charset="-127"/>
                      <a:ea typeface="Pretendard ExtraBold" panose="02000903000000020004" pitchFamily="50" charset="-127"/>
                      <a:cs typeface="Pretendard ExtraBold" panose="02000903000000020004" pitchFamily="50" charset="-127"/>
                    </a:rPr>
                    <a:t>  </a:t>
                  </a:r>
                  <a:r>
                    <a:rPr lang="ko-KR" altLang="en-US" sz="2800" dirty="0" smtClean="0">
                      <a:solidFill>
                        <a:srgbClr val="0E74F4"/>
                      </a:solidFill>
                      <a:latin typeface="Pretendard ExtraBold" panose="02000903000000020004" pitchFamily="50" charset="-127"/>
                      <a:ea typeface="Pretendard ExtraBold" panose="02000903000000020004" pitchFamily="50" charset="-127"/>
                      <a:cs typeface="Pretendard ExtraBold" panose="02000903000000020004" pitchFamily="50" charset="-127"/>
                    </a:rPr>
                    <a:t>소개</a:t>
                  </a:r>
                  <a:endParaRPr lang="ko-KR" altLang="en-US" sz="2800" dirty="0">
                    <a:solidFill>
                      <a:srgbClr val="0E74F4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2E2E858-8B7B-29F1-690E-E2424A89E650}"/>
                    </a:ext>
                  </a:extLst>
                </p:cNvPr>
                <p:cNvSpPr txBox="1"/>
                <p:nvPr/>
              </p:nvSpPr>
              <p:spPr>
                <a:xfrm>
                  <a:off x="4850835" y="4394426"/>
                  <a:ext cx="5334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solidFill>
                        <a:schemeClr val="bg1"/>
                      </a:solidFill>
                      <a:latin typeface="Pretendard ExtraBold" panose="02000903000000020004" pitchFamily="50" charset="-127"/>
                      <a:ea typeface="Pretendard ExtraBold" panose="02000903000000020004" pitchFamily="50" charset="-127"/>
                      <a:cs typeface="Pretendard ExtraBold" panose="02000903000000020004" pitchFamily="50" charset="-127"/>
                    </a:rPr>
                    <a:t>2</a:t>
                  </a:r>
                  <a:endParaRPr lang="en-US" altLang="ko-KR" sz="3600" dirty="0">
                    <a:solidFill>
                      <a:schemeClr val="bg1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endParaRP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A448BF-B91A-DC9D-5055-86DBED22C554}"/>
                  </a:ext>
                </a:extLst>
              </p:cNvPr>
              <p:cNvGrpSpPr/>
              <p:nvPr/>
            </p:nvGrpSpPr>
            <p:grpSpPr>
              <a:xfrm>
                <a:off x="4846676" y="4203228"/>
                <a:ext cx="559323" cy="1090282"/>
                <a:chOff x="4846676" y="4203228"/>
                <a:chExt cx="559323" cy="1090282"/>
              </a:xfrm>
            </p:grpSpPr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F00C5D1A-3A83-8308-245F-EB378048B0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6676" y="4203228"/>
                  <a:ext cx="559323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5BFFF71F-08DF-4D73-5D13-07A3C9AEF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6676" y="5293510"/>
                  <a:ext cx="559323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A178685-6D30-72A6-C49A-79239AA0AC11}"/>
                  </a:ext>
                </a:extLst>
              </p:cNvPr>
              <p:cNvGrpSpPr/>
              <p:nvPr/>
            </p:nvGrpSpPr>
            <p:grpSpPr>
              <a:xfrm>
                <a:off x="5648960" y="4203228"/>
                <a:ext cx="6372862" cy="1090282"/>
                <a:chOff x="4846676" y="4203228"/>
                <a:chExt cx="559323" cy="1090282"/>
              </a:xfrm>
            </p:grpSpPr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88122599-C80A-3CA0-B9F4-34F8C25B10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6676" y="4203228"/>
                  <a:ext cx="559323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5102D085-B477-B4C5-4396-20C0FA33E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6676" y="5293510"/>
                  <a:ext cx="559323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C7FD79-84FB-6071-FE3F-073510D3B829}"/>
                </a:ext>
              </a:extLst>
            </p:cNvPr>
            <p:cNvSpPr txBox="1"/>
            <p:nvPr userDrawn="1"/>
          </p:nvSpPr>
          <p:spPr>
            <a:xfrm>
              <a:off x="5948670" y="5887181"/>
              <a:ext cx="4718921" cy="523220"/>
            </a:xfrm>
            <a:prstGeom prst="rect">
              <a:avLst/>
            </a:prstGeom>
            <a:noFill/>
          </p:spPr>
          <p:txBody>
            <a:bodyPr wrap="none" lIns="0" rtlCol="0" anchor="ctr">
              <a:spAutoFit/>
            </a:bodyPr>
            <a:lstStyle/>
            <a:p>
              <a:pPr marL="72000"/>
              <a:r>
                <a:rPr lang="en-US" altLang="ko-KR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Document</a:t>
              </a:r>
              <a:r>
                <a:rPr lang="en-US" altLang="ko-KR" sz="2400" baseline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Understanding</a:t>
              </a:r>
              <a:r>
                <a:rPr lang="en-US" altLang="ko-KR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 </a:t>
              </a:r>
              <a:r>
                <a:rPr lang="ko-KR" altLang="en-US" sz="2800" dirty="0" smtClean="0">
                  <a:solidFill>
                    <a:srgbClr val="0E74F4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소개</a:t>
              </a:r>
              <a:endParaRPr lang="ko-KR" altLang="en-US" sz="2800" dirty="0">
                <a:solidFill>
                  <a:srgbClr val="0E74F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E2E858-8B7B-29F1-690E-E2424A89E650}"/>
                </a:ext>
              </a:extLst>
            </p:cNvPr>
            <p:cNvSpPr txBox="1"/>
            <p:nvPr userDrawn="1"/>
          </p:nvSpPr>
          <p:spPr>
            <a:xfrm>
              <a:off x="4897628" y="5794848"/>
              <a:ext cx="533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3</a:t>
              </a:r>
              <a:endParaRPr lang="en-US" altLang="ko-KR" sz="36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BFFF71F-08DF-4D73-5D13-07A3C9AEFF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93469" y="6693932"/>
              <a:ext cx="5593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102D085-B477-B4C5-4396-20C0FA33EE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95753" y="6693932"/>
              <a:ext cx="6372862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9049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321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423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78CC26B-B322-9D8B-73DB-1FCBE9EA9816}"/>
              </a:ext>
            </a:extLst>
          </p:cNvPr>
          <p:cNvSpPr txBox="1"/>
          <p:nvPr userDrawn="1"/>
        </p:nvSpPr>
        <p:spPr>
          <a:xfrm>
            <a:off x="9591050" y="7044263"/>
            <a:ext cx="3295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KCC-UiPath Immersion Lab</a:t>
            </a:r>
            <a:endParaRPr lang="ko-KR" altLang="en-US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3A1900B-DF19-B77C-97F7-2FF66C4EC2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8006" y="7029506"/>
            <a:ext cx="1363663" cy="306512"/>
          </a:xfrm>
          <a:prstGeom prst="rect">
            <a:avLst/>
          </a:prstGeom>
        </p:spPr>
      </p:pic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6DE71B27-E7D9-1E19-87DF-7491B12A2833}"/>
              </a:ext>
            </a:extLst>
          </p:cNvPr>
          <p:cNvSpPr txBox="1">
            <a:spLocks/>
          </p:cNvSpPr>
          <p:nvPr userDrawn="1"/>
        </p:nvSpPr>
        <p:spPr>
          <a:xfrm>
            <a:off x="6419088" y="7058289"/>
            <a:ext cx="606362" cy="2489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defPPr>
              <a:defRPr kern="0"/>
            </a:defPPr>
          </a:lstStyle>
          <a:p>
            <a:pPr marL="12700" algn="ctr">
              <a:spcBef>
                <a:spcPts val="175"/>
              </a:spcBef>
            </a:pPr>
            <a:fld id="{81D60167-4931-47E6-BA6A-407CBD079E47}" type="slidenum">
              <a:rPr lang="en-US" altLang="ko-KR" sz="120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pPr marL="12700" algn="ctr">
                <a:spcBef>
                  <a:spcPts val="175"/>
                </a:spcBef>
              </a:pPr>
              <a:t>‹#›</a:t>
            </a:fld>
            <a:endParaRPr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523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>
          <p15:clr>
            <a:srgbClr val="FBAE40"/>
          </p15:clr>
        </p15:guide>
        <p15:guide id="2" pos="42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39F551DD-2C17-1050-81CC-AB9732AA6D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8006" y="7029506"/>
            <a:ext cx="1363663" cy="306512"/>
          </a:xfrm>
          <a:prstGeom prst="rect">
            <a:avLst/>
          </a:prstGeom>
        </p:spPr>
      </p:pic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620A40A7-9E74-4B83-D722-B5744B464900}"/>
              </a:ext>
            </a:extLst>
          </p:cNvPr>
          <p:cNvSpPr txBox="1">
            <a:spLocks/>
          </p:cNvSpPr>
          <p:nvPr userDrawn="1"/>
        </p:nvSpPr>
        <p:spPr>
          <a:xfrm>
            <a:off x="6419088" y="7058289"/>
            <a:ext cx="606362" cy="2489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defPPr>
              <a:defRPr kern="0"/>
            </a:defPPr>
          </a:lstStyle>
          <a:p>
            <a:pPr marL="12700" algn="ctr">
              <a:spcBef>
                <a:spcPts val="175"/>
              </a:spcBef>
            </a:pPr>
            <a:fld id="{81D60167-4931-47E6-BA6A-407CBD079E47}" type="slidenum">
              <a:rPr lang="en-US" altLang="ko-KR" sz="120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pPr marL="12700" algn="ctr">
                <a:spcBef>
                  <a:spcPts val="175"/>
                </a:spcBef>
              </a:pPr>
              <a:t>‹#›</a:t>
            </a:fld>
            <a:endParaRPr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669" y="7024147"/>
            <a:ext cx="876436" cy="31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636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2">
          <p15:clr>
            <a:srgbClr val="FBAE40"/>
          </p15:clr>
        </p15:guide>
        <p15:guide id="2" pos="42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85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4">
            <a:extLst>
              <a:ext uri="{FF2B5EF4-FFF2-40B4-BE49-F238E27FC236}">
                <a16:creationId xmlns:a16="http://schemas.microsoft.com/office/drawing/2014/main" id="{13D5D123-FE17-B177-FC62-AFAB21F84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1143" y="7033451"/>
            <a:ext cx="430225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Holder 5">
            <a:extLst>
              <a:ext uri="{FF2B5EF4-FFF2-40B4-BE49-F238E27FC236}">
                <a16:creationId xmlns:a16="http://schemas.microsoft.com/office/drawing/2014/main" id="{7779B1E4-8A4A-AC56-6819-B33C46857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227" y="7033451"/>
            <a:ext cx="30922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defRPr>
            </a:lvl1pPr>
          </a:lstStyle>
          <a:p>
            <a:fld id="{D40CB188-7050-4470-9F2A-7A98C2B37958}" type="datetime1">
              <a:rPr lang="en-US" altLang="ko-KR" smtClean="0"/>
              <a:pPr/>
              <a:t>2/12/2025</a:t>
            </a:fld>
            <a:endParaRPr lang="en-US" dirty="0"/>
          </a:p>
        </p:txBody>
      </p:sp>
      <p:sp>
        <p:nvSpPr>
          <p:cNvPr id="9" name="Holder 6">
            <a:extLst>
              <a:ext uri="{FF2B5EF4-FFF2-40B4-BE49-F238E27FC236}">
                <a16:creationId xmlns:a16="http://schemas.microsoft.com/office/drawing/2014/main" id="{1BA3C752-AF96-7720-44CF-8214B8638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071" y="7171861"/>
            <a:ext cx="37683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 i="0">
                <a:solidFill>
                  <a:srgbClr val="58585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돋움체 Light" panose="02020603020101020101" pitchFamily="18" charset="-127"/>
              </a:defRPr>
            </a:lvl1pPr>
          </a:lstStyle>
          <a:p>
            <a:pPr marL="12700">
              <a:spcBef>
                <a:spcPts val="175"/>
              </a:spcBef>
            </a:pPr>
            <a:r>
              <a:rPr lang="en-US" altLang="ko-KR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</a:t>
            </a:r>
            <a:r>
              <a:rPr lang="en-US" altLang="ko-KR" spc="-45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fld id="{81D60167-4931-47E6-BA6A-407CBD079E47}" type="slidenum">
              <a:rPr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pPr marL="12700">
                <a:spcBef>
                  <a:spcPts val="175"/>
                </a:spcBef>
              </a:pPr>
              <a:t>‹#›</a:t>
            </a:fld>
            <a:r>
              <a:rPr spc="-45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</a:t>
            </a:r>
            <a:endParaRPr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928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0" r:id="rId3"/>
    <p:sldLayoutId id="2147483672" r:id="rId4"/>
    <p:sldLayoutId id="2147483671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2" pos="42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3E24DB-37AD-8393-605B-5246D95CA993}"/>
              </a:ext>
            </a:extLst>
          </p:cNvPr>
          <p:cNvSpPr txBox="1"/>
          <p:nvPr/>
        </p:nvSpPr>
        <p:spPr>
          <a:xfrm>
            <a:off x="6265069" y="3266351"/>
            <a:ext cx="6630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 smtClean="0">
                <a:gradFill flip="none" rotWithShape="1">
                  <a:gsLst>
                    <a:gs pos="0">
                      <a:srgbClr val="043672"/>
                    </a:gs>
                    <a:gs pos="47000">
                      <a:srgbClr val="0068B7"/>
                    </a:gs>
                    <a:gs pos="96000">
                      <a:srgbClr val="2B9AF5"/>
                    </a:gs>
                  </a:gsLst>
                  <a:lin ang="13500000" scaled="1"/>
                  <a:tileRect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Autopilot for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 smtClean="0">
                <a:gradFill flip="none" rotWithShape="1">
                  <a:gsLst>
                    <a:gs pos="0">
                      <a:srgbClr val="043672"/>
                    </a:gs>
                    <a:gs pos="47000">
                      <a:srgbClr val="0068B7"/>
                    </a:gs>
                    <a:gs pos="96000">
                      <a:srgbClr val="2B9AF5"/>
                    </a:gs>
                  </a:gsLst>
                  <a:lin ang="13500000" scaled="1"/>
                  <a:tileRect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Everyone </a:t>
            </a:r>
            <a:r>
              <a:rPr lang="ko-KR" altLang="en-US" sz="4800" dirty="0" err="1" smtClean="0">
                <a:gradFill flip="none" rotWithShape="1">
                  <a:gsLst>
                    <a:gs pos="0">
                      <a:srgbClr val="043672"/>
                    </a:gs>
                    <a:gs pos="47000">
                      <a:srgbClr val="0068B7"/>
                    </a:gs>
                    <a:gs pos="96000">
                      <a:srgbClr val="2B9AF5"/>
                    </a:gs>
                  </a:gsLst>
                  <a:lin ang="13500000" scaled="1"/>
                  <a:tileRect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설치가이드</a:t>
            </a:r>
            <a:endParaRPr lang="en-US" altLang="ko-KR" sz="4800" dirty="0">
              <a:gradFill flip="none" rotWithShape="1">
                <a:gsLst>
                  <a:gs pos="0">
                    <a:srgbClr val="043672"/>
                  </a:gs>
                  <a:gs pos="47000">
                    <a:srgbClr val="0068B7"/>
                  </a:gs>
                  <a:gs pos="96000">
                    <a:srgbClr val="2B9AF5"/>
                  </a:gs>
                </a:gsLst>
                <a:lin ang="13500000" scaled="1"/>
                <a:tileRect/>
              </a:gra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17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877" t="20591" r="16849"/>
          <a:stretch/>
        </p:blipFill>
        <p:spPr>
          <a:xfrm>
            <a:off x="550863" y="1817705"/>
            <a:ext cx="6419272" cy="4419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920" t="13729"/>
          <a:stretch/>
        </p:blipFill>
        <p:spPr>
          <a:xfrm>
            <a:off x="6294980" y="2333625"/>
            <a:ext cx="6678683" cy="44961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88013" t="72542" r="1571" b="19615"/>
          <a:stretch/>
        </p:blipFill>
        <p:spPr>
          <a:xfrm>
            <a:off x="4588669" y="3476625"/>
            <a:ext cx="1524000" cy="6096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32810AD-833D-F548-4E2E-5D876ABA6BC1}"/>
              </a:ext>
            </a:extLst>
          </p:cNvPr>
          <p:cNvGrpSpPr/>
          <p:nvPr/>
        </p:nvGrpSpPr>
        <p:grpSpPr>
          <a:xfrm>
            <a:off x="521714" y="548037"/>
            <a:ext cx="11401639" cy="523220"/>
            <a:chOff x="521714" y="527226"/>
            <a:chExt cx="1140163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18AA62-6C97-3580-2C79-44742B29ADC6}"/>
                </a:ext>
              </a:extLst>
            </p:cNvPr>
            <p:cNvSpPr txBox="1"/>
            <p:nvPr/>
          </p:nvSpPr>
          <p:spPr>
            <a:xfrm>
              <a:off x="1367341" y="527226"/>
              <a:ext cx="10556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0"/>
              </a:defPPr>
              <a:lvl1pPr algn="l" rtl="0" latinLnBrk="1">
                <a:defRPr sz="2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dirty="0" smtClean="0">
                  <a:ln>
                    <a:noFill/>
                  </a:ln>
                  <a:solidFill>
                    <a:schemeClr val="tx1"/>
                  </a:solidFill>
                </a:rPr>
                <a:t>Step 5. </a:t>
              </a:r>
              <a:r>
                <a:rPr lang="ko-KR" altLang="en-US" b="1" dirty="0" smtClean="0">
                  <a:ln>
                    <a:noFill/>
                  </a:ln>
                  <a:solidFill>
                    <a:schemeClr val="tx1"/>
                  </a:solidFill>
                </a:rPr>
                <a:t>컨텍스트 기반 </a:t>
              </a:r>
              <a:r>
                <a:rPr lang="ko-KR" altLang="en-US" b="1" dirty="0" smtClean="0">
                  <a:ln>
                    <a:noFill/>
                  </a:ln>
                  <a:solidFill>
                    <a:schemeClr val="tx1"/>
                  </a:solidFill>
                </a:rPr>
                <a:t>인덱스 활성화</a:t>
              </a:r>
              <a:endParaRPr lang="en-US" altLang="ko-KR" b="1" dirty="0">
                <a:ln>
                  <a:noFill/>
                </a:ln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6C9371-4FFB-6A89-348D-F8D7FAC05DBF}"/>
                </a:ext>
              </a:extLst>
            </p:cNvPr>
            <p:cNvSpPr txBox="1"/>
            <p:nvPr/>
          </p:nvSpPr>
          <p:spPr>
            <a:xfrm>
              <a:off x="521714" y="527226"/>
              <a:ext cx="1026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latinLnBrk="1"/>
              <a:endParaRPr lang="en-US" altLang="ko-KR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552292" y="1507490"/>
            <a:ext cx="4112577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관리자 </a:t>
            </a:r>
            <a:r>
              <a:rPr lang="en-US" altLang="ko-KR" sz="1200" b="1" dirty="0" smtClean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 AI Trust Layer &gt; Autopilot for Everyone </a:t>
            </a:r>
            <a:r>
              <a:rPr lang="ko-KR" altLang="en-US" sz="1200" b="1" dirty="0" smtClean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탭</a:t>
            </a:r>
            <a:endParaRPr lang="en-US" altLang="ko-KR" sz="1200" b="1" dirty="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50269" y="2562225"/>
            <a:ext cx="1295400" cy="473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796257" y="3586568"/>
            <a:ext cx="1295400" cy="473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208669" y="6448425"/>
            <a:ext cx="609600" cy="381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4249304" y="4226208"/>
            <a:ext cx="1904999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228600" marR="0" lvl="0" indent="-22860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인덱스 활성화 클릭</a:t>
            </a:r>
            <a:endParaRPr kumimoji="0" lang="en-US" altLang="ko-KR" sz="1200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8642321" y="4027505"/>
            <a:ext cx="2354250" cy="774417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R="0" lvl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</a:t>
            </a:r>
            <a:r>
              <a:rPr kumimoji="0" lang="en-US" altLang="ko-KR" sz="1200" i="0" u="none" strike="noStrike" kern="0" cap="none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ko-KR" altLang="en-US" sz="1200" i="0" u="none" strike="noStrike" kern="0" cap="none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오케스트레이터</a:t>
            </a:r>
            <a:r>
              <a:rPr kumimoji="0" lang="ko-KR" altLang="en-US" sz="1200" i="0" u="none" strike="noStrike" kern="0" cap="none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폴더 및 인덱스 이름 지정 </a:t>
            </a:r>
            <a:endParaRPr kumimoji="0" lang="en-US" altLang="ko-KR" sz="1200" i="0" u="none" strike="noStrike" kern="0" cap="none" normalizeH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lvl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baseline="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설명 추가 후 활성화 버튼 클릭</a:t>
            </a:r>
            <a:endParaRPr kumimoji="0" lang="en-US" altLang="ko-KR" sz="1200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45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69" y="1685924"/>
            <a:ext cx="4817419" cy="47829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17" y="1496158"/>
            <a:ext cx="5181600" cy="511251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497851" y="3051736"/>
            <a:ext cx="2160648" cy="473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3091716" y="3832559"/>
            <a:ext cx="2971800" cy="108465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228600" marR="0" lvl="0" indent="-22860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200" noProof="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Autopilot </a:t>
            </a:r>
            <a:r>
              <a:rPr lang="ko-KR" altLang="en-US" sz="1200" noProof="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실행 </a:t>
            </a:r>
            <a:endParaRPr lang="en-US" altLang="ko-KR" sz="1200" noProof="0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lvl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noProof="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200" noProof="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 소요</a:t>
            </a:r>
            <a:r>
              <a:rPr lang="en-US" altLang="ko-KR" sz="1200" noProof="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 marR="0" lvl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i="0" u="none" strike="noStrike" kern="0" cap="none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-&gt; </a:t>
            </a:r>
            <a:r>
              <a:rPr kumimoji="0" lang="ko-KR" altLang="en-US" sz="1200" i="0" u="none" strike="noStrike" kern="0" cap="none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 작업이 실패하거나</a:t>
            </a:r>
            <a:r>
              <a:rPr kumimoji="0" lang="en-US" altLang="ko-KR" sz="1200" i="0" u="none" strike="noStrike" kern="0" cap="none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오류가 나는 경우 </a:t>
            </a:r>
            <a:endParaRPr lang="en-US" altLang="ko-KR" sz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lvl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studio </a:t>
            </a:r>
            <a:r>
              <a:rPr lang="ko-KR" altLang="en-US" sz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및 </a:t>
            </a:r>
            <a:r>
              <a:rPr lang="en-US" altLang="ko-KR" sz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assistant </a:t>
            </a:r>
            <a:r>
              <a:rPr lang="ko-KR" altLang="en-US" sz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재설치를 추천합니다</a:t>
            </a:r>
            <a:r>
              <a:rPr lang="en-US" altLang="ko-KR" sz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kumimoji="0" lang="en-US" altLang="ko-KR" sz="1200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016516" y="2003486"/>
            <a:ext cx="457200" cy="412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32810AD-833D-F548-4E2E-5D876ABA6BC1}"/>
              </a:ext>
            </a:extLst>
          </p:cNvPr>
          <p:cNvGrpSpPr/>
          <p:nvPr/>
        </p:nvGrpSpPr>
        <p:grpSpPr>
          <a:xfrm>
            <a:off x="521714" y="548037"/>
            <a:ext cx="11401639" cy="523220"/>
            <a:chOff x="521714" y="527226"/>
            <a:chExt cx="11401639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18AA62-6C97-3580-2C79-44742B29ADC6}"/>
                </a:ext>
              </a:extLst>
            </p:cNvPr>
            <p:cNvSpPr txBox="1"/>
            <p:nvPr/>
          </p:nvSpPr>
          <p:spPr>
            <a:xfrm>
              <a:off x="1367341" y="527226"/>
              <a:ext cx="10556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0"/>
              </a:defPPr>
              <a:lvl1pPr algn="l" rtl="0" latinLnBrk="1">
                <a:defRPr sz="2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dirty="0" smtClean="0">
                  <a:ln>
                    <a:noFill/>
                  </a:ln>
                  <a:solidFill>
                    <a:schemeClr val="tx1"/>
                  </a:solidFill>
                </a:rPr>
                <a:t>Step </a:t>
              </a:r>
              <a:r>
                <a:rPr lang="en-US" altLang="ko-KR" b="1" dirty="0" smtClean="0">
                  <a:ln>
                    <a:noFill/>
                  </a:ln>
                  <a:solidFill>
                    <a:schemeClr val="tx1"/>
                  </a:solidFill>
                </a:rPr>
                <a:t>6. Assistant </a:t>
              </a:r>
              <a:r>
                <a:rPr lang="ko-KR" altLang="en-US" b="1" dirty="0" smtClean="0">
                  <a:ln>
                    <a:noFill/>
                  </a:ln>
                  <a:solidFill>
                    <a:schemeClr val="tx1"/>
                  </a:solidFill>
                </a:rPr>
                <a:t>실행</a:t>
              </a:r>
              <a:endParaRPr lang="en-US" altLang="ko-KR" b="1" dirty="0">
                <a:ln>
                  <a:noFill/>
                </a:ln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6C9371-4FFB-6A89-348D-F8D7FAC05DBF}"/>
                </a:ext>
              </a:extLst>
            </p:cNvPr>
            <p:cNvSpPr txBox="1"/>
            <p:nvPr/>
          </p:nvSpPr>
          <p:spPr>
            <a:xfrm>
              <a:off x="521714" y="527226"/>
              <a:ext cx="1026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latinLnBrk="1"/>
              <a:endParaRPr lang="en-US" altLang="ko-KR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10102118" y="2541346"/>
            <a:ext cx="1904999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R="0" lvl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12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설</a:t>
            </a:r>
            <a:r>
              <a:rPr lang="ko-KR" altLang="en-US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  클릭</a:t>
            </a:r>
            <a:endParaRPr kumimoji="0" lang="en-US" altLang="ko-KR" sz="1200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사다리꼴 11"/>
          <p:cNvSpPr/>
          <p:nvPr/>
        </p:nvSpPr>
        <p:spPr>
          <a:xfrm rot="16200000">
            <a:off x="3992306" y="3749916"/>
            <a:ext cx="5011503" cy="654921"/>
          </a:xfrm>
          <a:prstGeom prst="trapezoid">
            <a:avLst>
              <a:gd name="adj" fmla="val 71215"/>
            </a:avLst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34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463" y="1534676"/>
            <a:ext cx="4762890" cy="469938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32810AD-833D-F548-4E2E-5D876ABA6BC1}"/>
              </a:ext>
            </a:extLst>
          </p:cNvPr>
          <p:cNvGrpSpPr/>
          <p:nvPr/>
        </p:nvGrpSpPr>
        <p:grpSpPr>
          <a:xfrm>
            <a:off x="521714" y="548037"/>
            <a:ext cx="11401639" cy="523220"/>
            <a:chOff x="521714" y="527226"/>
            <a:chExt cx="11401639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18AA62-6C97-3580-2C79-44742B29ADC6}"/>
                </a:ext>
              </a:extLst>
            </p:cNvPr>
            <p:cNvSpPr txBox="1"/>
            <p:nvPr/>
          </p:nvSpPr>
          <p:spPr>
            <a:xfrm>
              <a:off x="1367341" y="527226"/>
              <a:ext cx="10556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0"/>
              </a:defPPr>
              <a:lvl1pPr algn="l" rtl="0" latinLnBrk="1">
                <a:defRPr sz="2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dirty="0" smtClean="0">
                  <a:ln>
                    <a:noFill/>
                  </a:ln>
                  <a:solidFill>
                    <a:schemeClr val="tx1"/>
                  </a:solidFill>
                </a:rPr>
                <a:t>Step </a:t>
              </a:r>
              <a:r>
                <a:rPr lang="en-US" altLang="ko-KR" b="1" dirty="0" smtClean="0">
                  <a:ln>
                    <a:noFill/>
                  </a:ln>
                  <a:solidFill>
                    <a:schemeClr val="tx1"/>
                  </a:solidFill>
                </a:rPr>
                <a:t>6. Assistant </a:t>
              </a:r>
              <a:r>
                <a:rPr lang="ko-KR" altLang="en-US" b="1" dirty="0" smtClean="0">
                  <a:ln>
                    <a:noFill/>
                  </a:ln>
                  <a:solidFill>
                    <a:schemeClr val="tx1"/>
                  </a:solidFill>
                </a:rPr>
                <a:t>실행</a:t>
              </a:r>
              <a:endParaRPr lang="en-US" altLang="ko-KR" b="1" dirty="0">
                <a:ln>
                  <a:noFill/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6C9371-4FFB-6A89-348D-F8D7FAC05DBF}"/>
                </a:ext>
              </a:extLst>
            </p:cNvPr>
            <p:cNvSpPr txBox="1"/>
            <p:nvPr/>
          </p:nvSpPr>
          <p:spPr>
            <a:xfrm>
              <a:off x="521714" y="527226"/>
              <a:ext cx="1026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latinLnBrk="1"/>
              <a:endParaRPr lang="en-US" altLang="ko-KR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41" y="1534676"/>
            <a:ext cx="4785775" cy="471871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64728" y="5457825"/>
            <a:ext cx="4143141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4436269" y="4994406"/>
            <a:ext cx="1904999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R="0" lvl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kumimoji="0" lang="ko-KR" altLang="en-US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소스 클릭</a:t>
            </a:r>
            <a:endParaRPr kumimoji="0" lang="en-US" altLang="ko-KR" sz="1200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789068" y="4238625"/>
            <a:ext cx="1981995" cy="68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9894708" y="4374805"/>
            <a:ext cx="1904999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R="0" lvl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kumimoji="0" lang="ko-KR" altLang="en-US" sz="1200" i="0" u="none" strike="noStrike" kern="0" cap="none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버킷에</a:t>
            </a:r>
            <a:r>
              <a:rPr kumimoji="0" lang="ko-KR" altLang="en-US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추가한 문서 확인 가능 </a:t>
            </a:r>
            <a:endParaRPr kumimoji="0" lang="en-US" altLang="ko-KR" sz="1200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22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03" y="1489562"/>
            <a:ext cx="5316066" cy="52451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469" y="1993073"/>
            <a:ext cx="4191000" cy="413512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32810AD-833D-F548-4E2E-5D876ABA6BC1}"/>
              </a:ext>
            </a:extLst>
          </p:cNvPr>
          <p:cNvGrpSpPr/>
          <p:nvPr/>
        </p:nvGrpSpPr>
        <p:grpSpPr>
          <a:xfrm>
            <a:off x="521714" y="548037"/>
            <a:ext cx="11401639" cy="523220"/>
            <a:chOff x="521714" y="527226"/>
            <a:chExt cx="11401639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18AA62-6C97-3580-2C79-44742B29ADC6}"/>
                </a:ext>
              </a:extLst>
            </p:cNvPr>
            <p:cNvSpPr txBox="1"/>
            <p:nvPr/>
          </p:nvSpPr>
          <p:spPr>
            <a:xfrm>
              <a:off x="1367341" y="527226"/>
              <a:ext cx="10556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0"/>
              </a:defPPr>
              <a:lvl1pPr algn="l" rtl="0" latinLnBrk="1">
                <a:defRPr sz="2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dirty="0" smtClean="0">
                  <a:ln>
                    <a:noFill/>
                  </a:ln>
                  <a:solidFill>
                    <a:schemeClr val="tx1"/>
                  </a:solidFill>
                </a:rPr>
                <a:t>Step </a:t>
              </a:r>
              <a:r>
                <a:rPr lang="en-US" altLang="ko-KR" b="1" dirty="0" smtClean="0">
                  <a:ln>
                    <a:noFill/>
                  </a:ln>
                  <a:solidFill>
                    <a:schemeClr val="tx1"/>
                  </a:solidFill>
                </a:rPr>
                <a:t>6. Assistant </a:t>
              </a:r>
              <a:r>
                <a:rPr lang="ko-KR" altLang="en-US" b="1" dirty="0" smtClean="0">
                  <a:ln>
                    <a:noFill/>
                  </a:ln>
                  <a:solidFill>
                    <a:schemeClr val="tx1"/>
                  </a:solidFill>
                </a:rPr>
                <a:t>실행</a:t>
              </a:r>
              <a:endParaRPr lang="en-US" altLang="ko-KR" b="1" dirty="0">
                <a:ln>
                  <a:noFill/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6C9371-4FFB-6A89-348D-F8D7FAC05DBF}"/>
                </a:ext>
              </a:extLst>
            </p:cNvPr>
            <p:cNvSpPr txBox="1"/>
            <p:nvPr/>
          </p:nvSpPr>
          <p:spPr>
            <a:xfrm>
              <a:off x="521714" y="527226"/>
              <a:ext cx="1026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latinLnBrk="1"/>
              <a:endParaRPr lang="en-US" altLang="ko-KR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7" name="사다리꼴 6"/>
          <p:cNvSpPr/>
          <p:nvPr/>
        </p:nvSpPr>
        <p:spPr>
          <a:xfrm rot="16200000">
            <a:off x="4748787" y="3697509"/>
            <a:ext cx="4023168" cy="838199"/>
          </a:xfrm>
          <a:prstGeom prst="trapezoid">
            <a:avLst>
              <a:gd name="adj" fmla="val 302744"/>
            </a:avLst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35979" y="4695825"/>
            <a:ext cx="2205690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69269" y="3019425"/>
            <a:ext cx="243840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3981124" y="3389272"/>
            <a:ext cx="2438399" cy="96872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R="0" lvl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i="0" u="none" strike="noStrike" kern="0" cap="none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버킷에</a:t>
            </a:r>
            <a:r>
              <a:rPr kumimoji="0" lang="ko-KR" altLang="en-US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추가된 인덱스를 활용한 답변이 가능하여 </a:t>
            </a:r>
            <a:r>
              <a:rPr lang="ko-KR" altLang="en-US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더욱 특화된 </a:t>
            </a:r>
            <a:r>
              <a:rPr lang="en-US" altLang="ko-KR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 </a:t>
            </a:r>
            <a:r>
              <a:rPr lang="ko-KR" altLang="en-US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답변 기능을 활용 할 수 있습니다</a:t>
            </a:r>
            <a:r>
              <a:rPr lang="en-US" altLang="ko-KR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r>
              <a:rPr kumimoji="0" lang="ko-KR" altLang="en-US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kumimoji="0" lang="en-US" altLang="ko-KR" sz="1200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9677927" y="5384849"/>
            <a:ext cx="2438399" cy="450752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R="0" lvl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자동 프롬프트 추천을 통해 </a:t>
            </a:r>
            <a:endParaRPr lang="en-US" altLang="ko-KR" sz="1200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lvl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손쉬운 연계 질문 가능</a:t>
            </a:r>
            <a:endParaRPr kumimoji="0" lang="en-US" altLang="ko-KR" sz="1200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542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08D7245-E0B3-D797-B02F-FCB1AF93DFD4}"/>
              </a:ext>
            </a:extLst>
          </p:cNvPr>
          <p:cNvGrpSpPr/>
          <p:nvPr/>
        </p:nvGrpSpPr>
        <p:grpSpPr>
          <a:xfrm>
            <a:off x="7103269" y="2638425"/>
            <a:ext cx="4604611" cy="1828255"/>
            <a:chOff x="1007269" y="2714625"/>
            <a:chExt cx="4604611" cy="182825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DBA22BF-B7BB-97B1-0746-1B2E3377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269" y="2714625"/>
              <a:ext cx="2324910" cy="53068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3E24DB-37AD-8393-605B-5246D95CA993}"/>
                </a:ext>
              </a:extLst>
            </p:cNvPr>
            <p:cNvSpPr txBox="1"/>
            <p:nvPr/>
          </p:nvSpPr>
          <p:spPr>
            <a:xfrm>
              <a:off x="1007269" y="3342551"/>
              <a:ext cx="46046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200" dirty="0">
                  <a:gradFill flip="none" rotWithShape="1">
                    <a:gsLst>
                      <a:gs pos="0">
                        <a:srgbClr val="043672"/>
                      </a:gs>
                      <a:gs pos="47000">
                        <a:srgbClr val="0068B7"/>
                      </a:gs>
                      <a:gs pos="96000">
                        <a:srgbClr val="2B9AF5"/>
                      </a:gs>
                    </a:gsLst>
                    <a:lin ang="13500000" scaled="1"/>
                    <a:tileRect/>
                  </a:gra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감사합니다</a:t>
              </a:r>
              <a:r>
                <a:rPr lang="en-US" altLang="ko-KR" sz="7200" dirty="0">
                  <a:gradFill flip="none" rotWithShape="1">
                    <a:gsLst>
                      <a:gs pos="0">
                        <a:srgbClr val="043672"/>
                      </a:gs>
                      <a:gs pos="47000">
                        <a:srgbClr val="0068B7"/>
                      </a:gs>
                      <a:gs pos="96000">
                        <a:srgbClr val="2B9AF5"/>
                      </a:gs>
                    </a:gsLst>
                    <a:lin ang="13500000" scaled="1"/>
                    <a:tileRect/>
                  </a:gra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139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32810AD-833D-F548-4E2E-5D876ABA6BC1}"/>
              </a:ext>
            </a:extLst>
          </p:cNvPr>
          <p:cNvGrpSpPr/>
          <p:nvPr/>
        </p:nvGrpSpPr>
        <p:grpSpPr>
          <a:xfrm>
            <a:off x="521714" y="548037"/>
            <a:ext cx="11401639" cy="523220"/>
            <a:chOff x="521714" y="527226"/>
            <a:chExt cx="11401639" cy="5232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8AA62-6C97-3580-2C79-44742B29ADC6}"/>
                </a:ext>
              </a:extLst>
            </p:cNvPr>
            <p:cNvSpPr txBox="1"/>
            <p:nvPr/>
          </p:nvSpPr>
          <p:spPr>
            <a:xfrm>
              <a:off x="1367341" y="527226"/>
              <a:ext cx="10556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0"/>
              </a:defPPr>
              <a:lvl1pPr algn="l" rtl="0" latinLnBrk="1">
                <a:defRPr sz="2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defRPr>
              </a:lvl1pPr>
            </a:lstStyle>
            <a:p>
              <a:r>
                <a:rPr kumimoji="1" lang="en-US" altLang="ko-KR" b="1" kern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</a:rPr>
                <a:t>Step 1. AI Trust Layer </a:t>
              </a:r>
              <a:endParaRPr kumimoji="1" lang="ko-KR" altLang="en-US" b="1" kern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6C9371-4FFB-6A89-348D-F8D7FAC05DBF}"/>
                </a:ext>
              </a:extLst>
            </p:cNvPr>
            <p:cNvSpPr txBox="1"/>
            <p:nvPr/>
          </p:nvSpPr>
          <p:spPr>
            <a:xfrm>
              <a:off x="521714" y="527226"/>
              <a:ext cx="1026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latinLnBrk="1"/>
              <a:endParaRPr lang="en-US" altLang="ko-KR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4940"/>
          <a:stretch/>
        </p:blipFill>
        <p:spPr>
          <a:xfrm>
            <a:off x="550785" y="1952625"/>
            <a:ext cx="8768664" cy="39624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21714" y="3629025"/>
            <a:ext cx="1628556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140869" y="3933825"/>
            <a:ext cx="1752600" cy="1066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4141"/>
          <a:stretch/>
        </p:blipFill>
        <p:spPr>
          <a:xfrm>
            <a:off x="5408828" y="3206771"/>
            <a:ext cx="2743199" cy="19279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사다리꼴 22"/>
          <p:cNvSpPr/>
          <p:nvPr/>
        </p:nvSpPr>
        <p:spPr>
          <a:xfrm rot="16200000">
            <a:off x="4180211" y="3906100"/>
            <a:ext cx="1983523" cy="473713"/>
          </a:xfrm>
          <a:prstGeom prst="trapezoid">
            <a:avLst>
              <a:gd name="adj" fmla="val 632992"/>
            </a:avLst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917" y="2753129"/>
            <a:ext cx="4227346" cy="240532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880999" y="4580426"/>
            <a:ext cx="1686744" cy="414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0567743" y="3655408"/>
            <a:ext cx="1686744" cy="414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다리꼴 29"/>
          <p:cNvSpPr/>
          <p:nvPr/>
        </p:nvSpPr>
        <p:spPr>
          <a:xfrm rot="16200000">
            <a:off x="7246201" y="3713001"/>
            <a:ext cx="2381589" cy="461843"/>
          </a:xfrm>
          <a:prstGeom prst="trapezoid">
            <a:avLst>
              <a:gd name="adj" fmla="val 632992"/>
            </a:avLst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1035058" y="3973579"/>
            <a:ext cx="1775694" cy="394332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1200" dirty="0" smtClean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관리자 선택</a:t>
            </a:r>
            <a:endParaRPr lang="en-US" altLang="ko-KR" sz="1600" b="1" dirty="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4636191" y="5063493"/>
            <a:ext cx="1781278" cy="470532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AI Trust Layer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선택</a:t>
            </a:r>
            <a:endParaRPr lang="en-US" altLang="ko-KR" sz="1600" b="1" dirty="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10574523" y="5023261"/>
            <a:ext cx="1781278" cy="470532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3. Autopilot for Everyone </a:t>
            </a:r>
            <a:r>
              <a:rPr lang="ko-KR" altLang="en-US" sz="1200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413775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3" y="2562225"/>
            <a:ext cx="4734586" cy="144800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32810AD-833D-F548-4E2E-5D876ABA6BC1}"/>
              </a:ext>
            </a:extLst>
          </p:cNvPr>
          <p:cNvGrpSpPr/>
          <p:nvPr/>
        </p:nvGrpSpPr>
        <p:grpSpPr>
          <a:xfrm>
            <a:off x="521714" y="548037"/>
            <a:ext cx="11401639" cy="523220"/>
            <a:chOff x="521714" y="527226"/>
            <a:chExt cx="11401639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18AA62-6C97-3580-2C79-44742B29ADC6}"/>
                </a:ext>
              </a:extLst>
            </p:cNvPr>
            <p:cNvSpPr txBox="1"/>
            <p:nvPr/>
          </p:nvSpPr>
          <p:spPr>
            <a:xfrm>
              <a:off x="1367341" y="527226"/>
              <a:ext cx="10556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0"/>
              </a:defPPr>
              <a:lvl1pPr algn="l" rtl="0" latinLnBrk="1">
                <a:defRPr sz="2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dirty="0">
                  <a:ln>
                    <a:noFill/>
                  </a:ln>
                  <a:solidFill>
                    <a:schemeClr val="tx1"/>
                  </a:solidFill>
                </a:rPr>
                <a:t>Step 2. </a:t>
              </a:r>
              <a:r>
                <a:rPr lang="ko-KR" altLang="en-US" b="1" dirty="0">
                  <a:ln>
                    <a:noFill/>
                  </a:ln>
                  <a:solidFill>
                    <a:schemeClr val="tx1"/>
                  </a:solidFill>
                </a:rPr>
                <a:t>설치 전 </a:t>
              </a:r>
              <a:r>
                <a:rPr lang="ko-KR" altLang="en-US" b="1" dirty="0" smtClean="0">
                  <a:ln>
                    <a:noFill/>
                  </a:ln>
                  <a:solidFill>
                    <a:schemeClr val="tx1"/>
                  </a:solidFill>
                </a:rPr>
                <a:t>체크리스트 모두 확인</a:t>
              </a:r>
              <a:endParaRPr lang="en-US" altLang="ko-KR" b="1" dirty="0">
                <a:ln>
                  <a:noFill/>
                </a:ln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6C9371-4FFB-6A89-348D-F8D7FAC05DBF}"/>
                </a:ext>
              </a:extLst>
            </p:cNvPr>
            <p:cNvSpPr txBox="1"/>
            <p:nvPr/>
          </p:nvSpPr>
          <p:spPr>
            <a:xfrm>
              <a:off x="521714" y="527226"/>
              <a:ext cx="1026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latinLnBrk="1"/>
              <a:endParaRPr lang="en-US" altLang="ko-KR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590401" y="4341167"/>
            <a:ext cx="4531668" cy="1040458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R="0" lvl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</a:t>
            </a:r>
            <a:r>
              <a:rPr lang="ko-KR" altLang="en-US" sz="1200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테넌트</a:t>
            </a:r>
            <a:r>
              <a:rPr lang="ko-KR" altLang="en-US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&gt; </a:t>
            </a:r>
            <a:r>
              <a:rPr lang="ko-KR" altLang="en-US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서비스 클릭 </a:t>
            </a:r>
            <a:r>
              <a:rPr lang="en-US" altLang="ko-KR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&gt; Document Understanding  </a:t>
            </a:r>
            <a:r>
              <a:rPr lang="ko-KR" altLang="en-US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서비스 추가 </a:t>
            </a:r>
            <a:endParaRPr lang="en-US" altLang="ko-KR" sz="1200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lvl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라이선스 관리 활성화  </a:t>
            </a:r>
            <a:r>
              <a:rPr lang="en-US" altLang="ko-KR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관리자 </a:t>
            </a:r>
            <a:r>
              <a:rPr lang="en-US" altLang="ko-KR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&gt; </a:t>
            </a:r>
            <a:r>
              <a:rPr lang="ko-KR" altLang="en-US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설정 </a:t>
            </a:r>
            <a:r>
              <a:rPr lang="en-US" altLang="ko-KR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&gt; </a:t>
            </a:r>
            <a:r>
              <a:rPr lang="ko-KR" altLang="en-US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고급 </a:t>
            </a:r>
            <a:endParaRPr lang="en-US" altLang="ko-KR" sz="1200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lvl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3. Automation Ops </a:t>
            </a:r>
            <a:r>
              <a:rPr lang="ko-KR" altLang="en-US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에서 </a:t>
            </a:r>
            <a:r>
              <a:rPr lang="en-US" altLang="ko-KR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Anthropic </a:t>
            </a:r>
            <a:r>
              <a:rPr lang="ko-KR" altLang="en-US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 활성화 </a:t>
            </a:r>
            <a:r>
              <a:rPr lang="en-US" altLang="ko-KR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200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다음장표</a:t>
            </a:r>
            <a:r>
              <a:rPr lang="ko-KR" altLang="en-US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확인</a:t>
            </a:r>
            <a:r>
              <a:rPr lang="en-US" altLang="ko-KR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269" y="2190817"/>
            <a:ext cx="8183994" cy="363881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255670" y="2896971"/>
            <a:ext cx="1981200" cy="1341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869" y="2479742"/>
            <a:ext cx="1409822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3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6200000">
            <a:off x="2560980" y="4378763"/>
            <a:ext cx="4735273" cy="318450"/>
          </a:xfrm>
          <a:prstGeom prst="trapezoid">
            <a:avLst>
              <a:gd name="adj" fmla="val 241723"/>
            </a:avLst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32810AD-833D-F548-4E2E-5D876ABA6BC1}"/>
              </a:ext>
            </a:extLst>
          </p:cNvPr>
          <p:cNvGrpSpPr/>
          <p:nvPr/>
        </p:nvGrpSpPr>
        <p:grpSpPr>
          <a:xfrm>
            <a:off x="521714" y="548037"/>
            <a:ext cx="11401639" cy="523220"/>
            <a:chOff x="521714" y="527226"/>
            <a:chExt cx="11401639" cy="5232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8AA62-6C97-3580-2C79-44742B29ADC6}"/>
                </a:ext>
              </a:extLst>
            </p:cNvPr>
            <p:cNvSpPr txBox="1"/>
            <p:nvPr/>
          </p:nvSpPr>
          <p:spPr>
            <a:xfrm>
              <a:off x="1367341" y="527226"/>
              <a:ext cx="10556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0"/>
              </a:defPPr>
              <a:lvl1pPr algn="l" rtl="0" latinLnBrk="1">
                <a:defRPr sz="2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defRPr>
              </a:lvl1pPr>
            </a:lstStyle>
            <a:p>
              <a:pPr defTabSz="457200" latinLnBrk="0">
                <a:defRPr/>
              </a:pPr>
              <a:r>
                <a:rPr lang="en-US" altLang="ko-KR" b="1" dirty="0">
                  <a:ln>
                    <a:noFill/>
                  </a:ln>
                  <a:solidFill>
                    <a:schemeClr val="tx1"/>
                  </a:solidFill>
                </a:rPr>
                <a:t>Step 2. </a:t>
              </a:r>
              <a:r>
                <a:rPr lang="ko-KR" altLang="en-US" b="1" dirty="0">
                  <a:ln>
                    <a:noFill/>
                  </a:ln>
                  <a:solidFill>
                    <a:schemeClr val="tx1"/>
                  </a:solidFill>
                </a:rPr>
                <a:t>설치 전 </a:t>
              </a:r>
              <a:r>
                <a:rPr lang="ko-KR" altLang="en-US" b="1" dirty="0" smtClean="0">
                  <a:ln>
                    <a:noFill/>
                  </a:ln>
                  <a:solidFill>
                    <a:schemeClr val="tx1"/>
                  </a:solidFill>
                </a:rPr>
                <a:t>체크리스트 </a:t>
              </a:r>
              <a:r>
                <a:rPr lang="en-US" altLang="ko-KR" b="1" dirty="0" smtClean="0">
                  <a:ln>
                    <a:noFill/>
                  </a:ln>
                  <a:solidFill>
                    <a:schemeClr val="tx1"/>
                  </a:solidFill>
                </a:rPr>
                <a:t>: Automation </a:t>
              </a:r>
              <a:r>
                <a:rPr lang="en-US" altLang="ko-KR" b="1" dirty="0">
                  <a:ln>
                    <a:noFill/>
                  </a:ln>
                  <a:solidFill>
                    <a:schemeClr val="tx1"/>
                  </a:solidFill>
                </a:rPr>
                <a:t>Ops </a:t>
              </a:r>
              <a:endPara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6C9371-4FFB-6A89-348D-F8D7FAC05DBF}"/>
                </a:ext>
              </a:extLst>
            </p:cNvPr>
            <p:cNvSpPr txBox="1"/>
            <p:nvPr/>
          </p:nvSpPr>
          <p:spPr>
            <a:xfrm>
              <a:off x="521714" y="527226"/>
              <a:ext cx="1026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latinLnBrk="1"/>
              <a:endParaRPr lang="en-US" altLang="ko-KR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5" y="2795459"/>
            <a:ext cx="4503685" cy="34816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5530" t="-21051"/>
          <a:stretch/>
        </p:blipFill>
        <p:spPr>
          <a:xfrm>
            <a:off x="2573240" y="3852702"/>
            <a:ext cx="2196150" cy="87636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20840" y="4010025"/>
            <a:ext cx="1371600" cy="719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833" y="2223653"/>
            <a:ext cx="2753505" cy="4597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869" y="2333625"/>
            <a:ext cx="5048515" cy="423423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232149" y="4888925"/>
            <a:ext cx="1371600" cy="423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2969702" y="4996159"/>
            <a:ext cx="1775694" cy="609423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AI Trust Layer </a:t>
            </a:r>
            <a:r>
              <a:rPr lang="ko-KR" altLang="en-US" sz="1200" dirty="0" smtClean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제품 정책 추가 클릭</a:t>
            </a:r>
            <a:endParaRPr lang="en-US" altLang="ko-KR" sz="1600" b="1" dirty="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5984546" y="5906793"/>
            <a:ext cx="1904791" cy="370317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1200" dirty="0" smtClean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 및 제품 설정</a:t>
            </a:r>
            <a:endParaRPr lang="en-US" altLang="ko-KR" sz="1600" b="1" dirty="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35832" y="2881849"/>
            <a:ext cx="2753505" cy="423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283642" y="3640721"/>
            <a:ext cx="1057627" cy="423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255670" y="6397465"/>
            <a:ext cx="633668" cy="423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9984431" y="4901050"/>
            <a:ext cx="1904791" cy="370317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3. </a:t>
            </a:r>
            <a:r>
              <a:rPr lang="ko-KR" altLang="en-US" sz="1200" dirty="0" smtClean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 탭에서 </a:t>
            </a:r>
            <a:r>
              <a:rPr lang="en-US" altLang="ko-KR" sz="1200" dirty="0" smtClean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Anthropic </a:t>
            </a:r>
            <a:r>
              <a:rPr lang="ko-KR" altLang="en-US" sz="1200" dirty="0" smtClean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활성화</a:t>
            </a:r>
            <a:endParaRPr lang="en-US" altLang="ko-KR" sz="1600" b="1" dirty="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262454" y="1788590"/>
            <a:ext cx="3526735" cy="610446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* </a:t>
            </a:r>
            <a:r>
              <a:rPr lang="ko-KR" altLang="en-US" sz="1200" b="1" dirty="0" smtClean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거버넌스 제품 정책 추가</a:t>
            </a:r>
            <a:endParaRPr lang="en-US" altLang="ko-KR" sz="1200" b="1" dirty="0" smtClean="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Automation Ops &gt; </a:t>
            </a:r>
            <a:r>
              <a:rPr lang="ko-KR" altLang="en-US" sz="1200" b="1" dirty="0" smtClean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거버넌스 </a:t>
            </a:r>
            <a:r>
              <a:rPr lang="en-US" altLang="ko-KR" sz="1200" b="1" dirty="0" smtClean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 </a:t>
            </a:r>
            <a:r>
              <a:rPr lang="ko-KR" altLang="en-US" sz="1200" b="1" dirty="0" smtClean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제품 정책 추가</a:t>
            </a:r>
            <a:endParaRPr lang="en-US" altLang="ko-KR" sz="1200" b="1" dirty="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34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32810AD-833D-F548-4E2E-5D876ABA6BC1}"/>
              </a:ext>
            </a:extLst>
          </p:cNvPr>
          <p:cNvGrpSpPr/>
          <p:nvPr/>
        </p:nvGrpSpPr>
        <p:grpSpPr>
          <a:xfrm>
            <a:off x="521714" y="548037"/>
            <a:ext cx="11401639" cy="523220"/>
            <a:chOff x="521714" y="527226"/>
            <a:chExt cx="11401639" cy="5232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8AA62-6C97-3580-2C79-44742B29ADC6}"/>
                </a:ext>
              </a:extLst>
            </p:cNvPr>
            <p:cNvSpPr txBox="1"/>
            <p:nvPr/>
          </p:nvSpPr>
          <p:spPr>
            <a:xfrm>
              <a:off x="1367341" y="527226"/>
              <a:ext cx="10556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0"/>
              </a:defPPr>
              <a:lvl1pPr algn="l" rtl="0" latinLnBrk="1">
                <a:defRPr sz="2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defRPr>
              </a:lvl1pPr>
            </a:lstStyle>
            <a:p>
              <a:pPr defTabSz="457200" latinLnBrk="0">
                <a:defRPr/>
              </a:pPr>
              <a:r>
                <a:rPr lang="en-US" altLang="ko-KR" b="1" dirty="0">
                  <a:ln>
                    <a:noFill/>
                  </a:ln>
                  <a:solidFill>
                    <a:schemeClr val="tx1"/>
                  </a:solidFill>
                </a:rPr>
                <a:t>Step 2. </a:t>
              </a:r>
              <a:r>
                <a:rPr lang="ko-KR" altLang="en-US" b="1" dirty="0">
                  <a:ln>
                    <a:noFill/>
                  </a:ln>
                  <a:solidFill>
                    <a:schemeClr val="tx1"/>
                  </a:solidFill>
                </a:rPr>
                <a:t>설치 전 체크리스트 </a:t>
              </a:r>
              <a:r>
                <a:rPr lang="en-US" altLang="ko-KR" b="1" dirty="0">
                  <a:ln>
                    <a:noFill/>
                  </a:ln>
                  <a:solidFill>
                    <a:schemeClr val="tx1"/>
                  </a:solidFill>
                </a:rPr>
                <a:t>: Automation Ops </a:t>
              </a:r>
              <a:endPara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6C9371-4FFB-6A89-348D-F8D7FAC05DBF}"/>
                </a:ext>
              </a:extLst>
            </p:cNvPr>
            <p:cNvSpPr txBox="1"/>
            <p:nvPr/>
          </p:nvSpPr>
          <p:spPr>
            <a:xfrm>
              <a:off x="521714" y="527226"/>
              <a:ext cx="1026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latinLnBrk="1"/>
              <a:endParaRPr lang="en-US" altLang="ko-KR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24" y="2638425"/>
            <a:ext cx="3093988" cy="36807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232" y="2808030"/>
            <a:ext cx="8657600" cy="279372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148031" y="4162425"/>
            <a:ext cx="5594037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262454" y="1788590"/>
            <a:ext cx="3526735" cy="610446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algn="ctr" defTabSz="457200">
              <a:defRPr/>
            </a:pPr>
            <a:r>
              <a:rPr lang="en-US" altLang="ko-KR" sz="12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* </a:t>
            </a:r>
            <a:r>
              <a:rPr lang="ko-KR" altLang="en-US" sz="12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테넌트에</a:t>
            </a:r>
            <a:r>
              <a:rPr lang="ko-KR" altLang="en-US" sz="12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생성한 정책 배포</a:t>
            </a:r>
            <a:endParaRPr lang="en-US" altLang="ko-KR" sz="12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 defTabSz="457200">
              <a:defRPr/>
            </a:pPr>
            <a:r>
              <a:rPr lang="en-US" altLang="ko-KR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Automation Ops &gt; </a:t>
            </a:r>
            <a:r>
              <a: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거버넌스 </a:t>
            </a:r>
            <a:r>
              <a:rPr lang="en-US" altLang="ko-KR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&gt; </a:t>
            </a:r>
            <a:r>
              <a: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78044" y="5460142"/>
            <a:ext cx="1043625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59670" y="3324225"/>
            <a:ext cx="8382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2067241" y="5601753"/>
            <a:ext cx="1904791" cy="370317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1200" dirty="0" err="1" smtClean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테넌트</a:t>
            </a:r>
            <a:r>
              <a:rPr lang="ko-KR" altLang="en-US" sz="1200" dirty="0" smtClean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이름 클릭</a:t>
            </a:r>
            <a:endParaRPr lang="ko-KR" altLang="en-US" sz="1200" dirty="0">
              <a:solidFill>
                <a:prstClr val="whit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8113896" y="3188811"/>
            <a:ext cx="3314333" cy="370317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1200" dirty="0" smtClean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생성한 </a:t>
            </a:r>
            <a:r>
              <a:rPr lang="en-US" altLang="ko-KR" sz="1200" dirty="0" smtClean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 Trust Layer </a:t>
            </a:r>
            <a:r>
              <a:rPr lang="ko-KR" altLang="en-US" sz="1200" dirty="0" smtClean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제품 정책 적용</a:t>
            </a:r>
            <a:endParaRPr lang="ko-KR" altLang="en-US" sz="1200" dirty="0">
              <a:solidFill>
                <a:prstClr val="whit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2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다리꼴 13"/>
          <p:cNvSpPr/>
          <p:nvPr/>
        </p:nvSpPr>
        <p:spPr>
          <a:xfrm rot="16200000">
            <a:off x="4931569" y="3845821"/>
            <a:ext cx="3733801" cy="898870"/>
          </a:xfrm>
          <a:prstGeom prst="trapezoid">
            <a:avLst>
              <a:gd name="adj" fmla="val 59725"/>
            </a:avLst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69" y="2816848"/>
            <a:ext cx="5776461" cy="29568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45966" y="4188448"/>
            <a:ext cx="2133601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9794" t="27715" r="46875" b="24808"/>
          <a:stretch/>
        </p:blipFill>
        <p:spPr>
          <a:xfrm>
            <a:off x="7046553" y="2432637"/>
            <a:ext cx="4876800" cy="373380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351353" y="4121702"/>
            <a:ext cx="1371600" cy="368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2810AD-833D-F548-4E2E-5D876ABA6BC1}"/>
              </a:ext>
            </a:extLst>
          </p:cNvPr>
          <p:cNvGrpSpPr/>
          <p:nvPr/>
        </p:nvGrpSpPr>
        <p:grpSpPr>
          <a:xfrm>
            <a:off x="521714" y="548037"/>
            <a:ext cx="11401639" cy="523220"/>
            <a:chOff x="521714" y="527226"/>
            <a:chExt cx="11401639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18AA62-6C97-3580-2C79-44742B29ADC6}"/>
                </a:ext>
              </a:extLst>
            </p:cNvPr>
            <p:cNvSpPr txBox="1"/>
            <p:nvPr/>
          </p:nvSpPr>
          <p:spPr>
            <a:xfrm>
              <a:off x="1367341" y="527226"/>
              <a:ext cx="10556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0"/>
              </a:defPPr>
              <a:lvl1pPr algn="l" rtl="0" latinLnBrk="1">
                <a:defRPr sz="2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dirty="0">
                  <a:ln>
                    <a:noFill/>
                  </a:ln>
                  <a:solidFill>
                    <a:schemeClr val="tx1"/>
                  </a:solidFill>
                </a:rPr>
                <a:t>Step </a:t>
              </a:r>
              <a:r>
                <a:rPr lang="en-US" altLang="ko-KR" b="1" dirty="0" smtClean="0">
                  <a:ln>
                    <a:noFill/>
                  </a:ln>
                  <a:solidFill>
                    <a:schemeClr val="tx1"/>
                  </a:solidFill>
                </a:rPr>
                <a:t>3. </a:t>
              </a:r>
              <a:r>
                <a:rPr lang="ko-KR" altLang="en-US" b="1" dirty="0" smtClean="0">
                  <a:ln>
                    <a:noFill/>
                  </a:ln>
                  <a:solidFill>
                    <a:schemeClr val="tx1"/>
                  </a:solidFill>
                </a:rPr>
                <a:t>설치</a:t>
              </a:r>
              <a:endParaRPr lang="en-US" altLang="ko-KR" b="1" dirty="0">
                <a:ln>
                  <a:noFill/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6C9371-4FFB-6A89-348D-F8D7FAC05DBF}"/>
                </a:ext>
              </a:extLst>
            </p:cNvPr>
            <p:cNvSpPr txBox="1"/>
            <p:nvPr/>
          </p:nvSpPr>
          <p:spPr>
            <a:xfrm>
              <a:off x="521714" y="527226"/>
              <a:ext cx="1026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latinLnBrk="1"/>
              <a:endParaRPr lang="en-US" altLang="ko-KR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3555298" y="4299538"/>
            <a:ext cx="2677068" cy="645794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</a:t>
            </a:r>
            <a:r>
              <a:rPr lang="ko-KR" altLang="en-US" sz="12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설치 버튼 클릭</a:t>
            </a:r>
            <a:endParaRPr kumimoji="0" lang="en-US" altLang="ko-KR" sz="1200" i="0" u="none" strike="noStrike" kern="0" cap="none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설치 완료까지 시간이 소요 될 수 있음</a:t>
            </a:r>
            <a:endParaRPr kumimoji="0" lang="en-US" altLang="ko-KR" sz="1200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9742437" y="3234337"/>
            <a:ext cx="2677068" cy="645794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설치 후 </a:t>
            </a:r>
            <a:endParaRPr kumimoji="0" lang="en-US" altLang="ko-KR" sz="1200" i="0" u="none" strike="noStrike" kern="0" cap="none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아래 </a:t>
            </a:r>
            <a:r>
              <a:rPr lang="en-US" altLang="ko-KR" sz="1200" dirty="0" smtClean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r>
              <a:rPr lang="ko-KR" altLang="en-US" sz="1200" dirty="0" smtClean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개의 설정 메뉴 생성됨</a:t>
            </a:r>
            <a:endParaRPr kumimoji="0" lang="en-US" altLang="ko-KR" sz="1200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8875353" y="4332240"/>
            <a:ext cx="1763462" cy="386397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kumimoji="0" lang="en-US" altLang="ko-KR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kumimoji="0" lang="ko-KR" altLang="en-US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시작 프롬프트  클릭</a:t>
            </a:r>
            <a:endParaRPr kumimoji="0" lang="en-US" altLang="ko-KR" sz="1200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552292" y="1507490"/>
            <a:ext cx="4112577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관리자 </a:t>
            </a:r>
            <a:r>
              <a:rPr lang="en-US" altLang="ko-KR" sz="1200" b="1" dirty="0" smtClean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 AI Trust Layer &gt; Autopilot for Everyone </a:t>
            </a:r>
            <a:r>
              <a:rPr lang="ko-KR" altLang="en-US" sz="1200" b="1" dirty="0" smtClean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탭</a:t>
            </a:r>
            <a:endParaRPr lang="en-US" altLang="ko-KR" sz="1200" b="1" dirty="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6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1627" r="22269"/>
          <a:stretch/>
        </p:blipFill>
        <p:spPr>
          <a:xfrm>
            <a:off x="37451" y="1647825"/>
            <a:ext cx="6456218" cy="3945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8690" t="11745"/>
          <a:stretch/>
        </p:blipFill>
        <p:spPr>
          <a:xfrm>
            <a:off x="6709938" y="2638425"/>
            <a:ext cx="6630034" cy="38680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769269" y="4350678"/>
            <a:ext cx="757043" cy="378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45469" y="2836341"/>
            <a:ext cx="1371600" cy="368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348738" y="6117150"/>
            <a:ext cx="685800" cy="368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32810AD-833D-F548-4E2E-5D876ABA6BC1}"/>
              </a:ext>
            </a:extLst>
          </p:cNvPr>
          <p:cNvGrpSpPr/>
          <p:nvPr/>
        </p:nvGrpSpPr>
        <p:grpSpPr>
          <a:xfrm>
            <a:off x="521714" y="548037"/>
            <a:ext cx="11401639" cy="523220"/>
            <a:chOff x="521714" y="527226"/>
            <a:chExt cx="11401639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18AA62-6C97-3580-2C79-44742B29ADC6}"/>
                </a:ext>
              </a:extLst>
            </p:cNvPr>
            <p:cNvSpPr txBox="1"/>
            <p:nvPr/>
          </p:nvSpPr>
          <p:spPr>
            <a:xfrm>
              <a:off x="1367341" y="527226"/>
              <a:ext cx="10556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0"/>
              </a:defPPr>
              <a:lvl1pPr algn="l" rtl="0" latinLnBrk="1">
                <a:defRPr sz="2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dirty="0">
                  <a:ln>
                    <a:noFill/>
                  </a:ln>
                  <a:solidFill>
                    <a:schemeClr val="tx1"/>
                  </a:solidFill>
                </a:rPr>
                <a:t>Step </a:t>
              </a:r>
              <a:r>
                <a:rPr lang="en-US" altLang="ko-KR" b="1" dirty="0" smtClean="0">
                  <a:ln>
                    <a:noFill/>
                  </a:ln>
                  <a:solidFill>
                    <a:schemeClr val="tx1"/>
                  </a:solidFill>
                </a:rPr>
                <a:t>3. </a:t>
              </a:r>
              <a:r>
                <a:rPr lang="ko-KR" altLang="en-US" b="1" dirty="0" smtClean="0">
                  <a:ln>
                    <a:noFill/>
                  </a:ln>
                  <a:solidFill>
                    <a:schemeClr val="tx1"/>
                  </a:solidFill>
                </a:rPr>
                <a:t>시작 프롬프트 설정</a:t>
              </a:r>
              <a:endParaRPr lang="en-US" altLang="ko-KR" b="1" dirty="0">
                <a:ln>
                  <a:noFill/>
                </a:ln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6C9371-4FFB-6A89-348D-F8D7FAC05DBF}"/>
                </a:ext>
              </a:extLst>
            </p:cNvPr>
            <p:cNvSpPr txBox="1"/>
            <p:nvPr/>
          </p:nvSpPr>
          <p:spPr>
            <a:xfrm>
              <a:off x="521714" y="527226"/>
              <a:ext cx="1026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latinLnBrk="1"/>
              <a:endParaRPr lang="en-US" altLang="ko-KR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2722563" y="2341337"/>
            <a:ext cx="1904999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228600" marR="0" lvl="0" indent="-22860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Orchestrator </a:t>
            </a:r>
          </a:p>
          <a:p>
            <a:pPr marR="0" lvl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폴더 지정</a:t>
            </a:r>
            <a:endParaRPr kumimoji="0" lang="en-US" altLang="ko-KR" sz="1200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2722563" y="4393193"/>
            <a:ext cx="1904999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</a:t>
            </a:r>
            <a:r>
              <a:rPr kumimoji="0" lang="en-US" altLang="ko-KR" sz="1200" i="0" u="none" strike="noStrike" kern="0" cap="none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ko-KR" altLang="en-US" sz="1200" i="0" u="none" strike="noStrike" kern="0" cap="none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기본 프롬프트 추가 버튼 클릭</a:t>
            </a:r>
            <a:endParaRPr kumimoji="0" lang="en-US" altLang="ko-KR" sz="1200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11129538" y="6072046"/>
            <a:ext cx="1105218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3. </a:t>
            </a:r>
            <a:r>
              <a:rPr kumimoji="0" lang="ko-KR" altLang="en-US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저장</a:t>
            </a:r>
            <a:endParaRPr kumimoji="0" lang="en-US" altLang="ko-KR" sz="1200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다리꼴 18"/>
          <p:cNvSpPr/>
          <p:nvPr/>
        </p:nvSpPr>
        <p:spPr>
          <a:xfrm rot="16200000">
            <a:off x="4655291" y="4418508"/>
            <a:ext cx="3847062" cy="286894"/>
          </a:xfrm>
          <a:prstGeom prst="trapezoid">
            <a:avLst>
              <a:gd name="adj" fmla="val 63299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61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552292" y="1507490"/>
            <a:ext cx="3562835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오케스트레이터</a:t>
            </a:r>
            <a:r>
              <a:rPr kumimoji="0" lang="ko-KR" altLang="en-US" sz="1200" b="1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en-US" altLang="ko-KR" sz="1200" b="1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 </a:t>
            </a:r>
            <a:r>
              <a:rPr kumimoji="0" lang="ko-KR" altLang="en-US" sz="1200" b="1" i="0" u="none" strike="noStrike" kern="0" cap="none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테넌트</a:t>
            </a:r>
            <a:r>
              <a:rPr kumimoji="0" lang="ko-KR" altLang="en-US" sz="1200" b="1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en-US" altLang="ko-KR" sz="1200" b="1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</a:t>
            </a:r>
            <a:r>
              <a:rPr kumimoji="0" lang="ko-KR" altLang="en-US" sz="1200" b="1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스토리지 </a:t>
            </a:r>
            <a:r>
              <a:rPr kumimoji="0" lang="ko-KR" altLang="en-US" sz="1200" b="1" i="0" u="none" strike="noStrike" kern="0" cap="none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버킷</a:t>
            </a:r>
            <a:endParaRPr kumimoji="0" lang="en-US" altLang="ko-KR" sz="1200" b="1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3024" t="19610"/>
          <a:stretch/>
        </p:blipFill>
        <p:spPr>
          <a:xfrm>
            <a:off x="552291" y="2096770"/>
            <a:ext cx="6017577" cy="29547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1982" t="19610" r="11462"/>
          <a:stretch/>
        </p:blipFill>
        <p:spPr>
          <a:xfrm>
            <a:off x="2836069" y="3171825"/>
            <a:ext cx="6010184" cy="3352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20261"/>
          <a:stretch/>
        </p:blipFill>
        <p:spPr>
          <a:xfrm>
            <a:off x="7000821" y="2333625"/>
            <a:ext cx="5894442" cy="329889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32810AD-833D-F548-4E2E-5D876ABA6BC1}"/>
              </a:ext>
            </a:extLst>
          </p:cNvPr>
          <p:cNvGrpSpPr/>
          <p:nvPr/>
        </p:nvGrpSpPr>
        <p:grpSpPr>
          <a:xfrm>
            <a:off x="521714" y="548037"/>
            <a:ext cx="11401639" cy="523220"/>
            <a:chOff x="521714" y="527226"/>
            <a:chExt cx="11401639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18AA62-6C97-3580-2C79-44742B29ADC6}"/>
                </a:ext>
              </a:extLst>
            </p:cNvPr>
            <p:cNvSpPr txBox="1"/>
            <p:nvPr/>
          </p:nvSpPr>
          <p:spPr>
            <a:xfrm>
              <a:off x="1367341" y="527226"/>
              <a:ext cx="10556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0"/>
              </a:defPPr>
              <a:lvl1pPr algn="l" rtl="0" latinLnBrk="1">
                <a:defRPr sz="2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dirty="0" smtClean="0">
                  <a:ln>
                    <a:noFill/>
                  </a:ln>
                  <a:solidFill>
                    <a:schemeClr val="tx1"/>
                  </a:solidFill>
                </a:rPr>
                <a:t>Step 4. </a:t>
              </a:r>
              <a:r>
                <a:rPr lang="ko-KR" altLang="en-US" b="1" dirty="0" smtClean="0">
                  <a:ln>
                    <a:noFill/>
                  </a:ln>
                  <a:solidFill>
                    <a:schemeClr val="tx1"/>
                  </a:solidFill>
                </a:rPr>
                <a:t>스토리지 </a:t>
              </a:r>
              <a:r>
                <a:rPr lang="ko-KR" altLang="en-US" b="1" dirty="0" err="1" smtClean="0">
                  <a:ln>
                    <a:noFill/>
                  </a:ln>
                  <a:solidFill>
                    <a:schemeClr val="tx1"/>
                  </a:solidFill>
                </a:rPr>
                <a:t>버킷</a:t>
              </a:r>
              <a:r>
                <a:rPr lang="ko-KR" altLang="en-US" b="1" dirty="0" smtClean="0">
                  <a:ln>
                    <a:noFill/>
                  </a:ln>
                  <a:solidFill>
                    <a:schemeClr val="tx1"/>
                  </a:solidFill>
                </a:rPr>
                <a:t> 생성</a:t>
              </a:r>
              <a:endParaRPr lang="en-US" altLang="ko-KR" b="1" dirty="0">
                <a:ln>
                  <a:noFill/>
                </a:ln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6C9371-4FFB-6A89-348D-F8D7FAC05DBF}"/>
                </a:ext>
              </a:extLst>
            </p:cNvPr>
            <p:cNvSpPr txBox="1"/>
            <p:nvPr/>
          </p:nvSpPr>
          <p:spPr>
            <a:xfrm>
              <a:off x="521714" y="527226"/>
              <a:ext cx="1026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latinLnBrk="1"/>
              <a:endParaRPr lang="en-US" altLang="ko-KR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655468" y="2163457"/>
            <a:ext cx="914399" cy="368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973560" y="4238625"/>
            <a:ext cx="2758109" cy="368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017668" y="6156289"/>
            <a:ext cx="828585" cy="368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903869" y="2803489"/>
            <a:ext cx="971910" cy="292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4512469" y="2596769"/>
            <a:ext cx="1904999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</a:t>
            </a:r>
            <a:r>
              <a:rPr kumimoji="0" lang="en-US" altLang="ko-KR" sz="1200" i="0" u="none" strike="noStrike" kern="0" cap="none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ko-KR" altLang="en-US" sz="1200" i="0" u="none" strike="noStrike" kern="0" cap="none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스토리지 </a:t>
            </a:r>
            <a:r>
              <a:rPr kumimoji="0" lang="ko-KR" altLang="en-US" sz="1200" i="0" u="none" strike="noStrike" kern="0" cap="none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버킷</a:t>
            </a:r>
            <a:r>
              <a:rPr kumimoji="0" lang="ko-KR" altLang="en-US" sz="1200" i="0" u="none" strike="noStrike" kern="0" cap="none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추가</a:t>
            </a:r>
            <a:endParaRPr kumimoji="0" lang="en-US" altLang="ko-KR" sz="1200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4907862" y="5344800"/>
            <a:ext cx="1904999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kumimoji="0" lang="ko-KR" altLang="en-US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 설정 및 저장</a:t>
            </a:r>
            <a:endParaRPr kumimoji="0" lang="en-US" altLang="ko-KR" sz="1200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10837070" y="3944553"/>
            <a:ext cx="2465176" cy="662408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3. </a:t>
            </a:r>
            <a:r>
              <a:rPr kumimoji="0" lang="ko-KR" altLang="en-US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컨텍스트로 사용할 </a:t>
            </a:r>
            <a:r>
              <a:rPr lang="ko-KR" altLang="en-US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문서 업로드 </a:t>
            </a:r>
            <a:endParaRPr lang="en-US" altLang="ko-KR" sz="1200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(pdf, csv, </a:t>
            </a:r>
            <a:r>
              <a:rPr kumimoji="0" lang="en-US" altLang="ko-KR" sz="1200" i="0" u="none" strike="noStrike" kern="0" cap="none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docx</a:t>
            </a:r>
            <a:r>
              <a:rPr kumimoji="0" lang="en-US" altLang="ko-KR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kumimoji="0" lang="en-US" altLang="ko-KR" sz="1200" i="0" u="none" strike="noStrike" kern="0" cap="none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en-US" altLang="ko-KR" sz="1200" i="0" u="none" strike="noStrike" kern="0" cap="none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xlsx</a:t>
            </a:r>
            <a:r>
              <a:rPr kumimoji="0" lang="en-US" altLang="ko-KR" sz="1200" i="0" u="none" strike="noStrike" kern="0" cap="none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txt, </a:t>
            </a:r>
            <a:r>
              <a:rPr kumimoji="0" lang="en-US" altLang="ko-KR" sz="1200" i="0" u="none" strike="noStrike" kern="0" cap="none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json</a:t>
            </a:r>
            <a:r>
              <a:rPr lang="en-US" altLang="ko-KR" sz="12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kumimoji="0" lang="en-US" altLang="ko-KR" sz="1200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26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552292" y="1507490"/>
            <a:ext cx="3562835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관리자 </a:t>
            </a:r>
            <a:r>
              <a:rPr lang="en-US" altLang="ko-KR" sz="1200" b="1" dirty="0" smtClean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 AI Trust Layer &gt; </a:t>
            </a:r>
            <a:r>
              <a:rPr lang="ko-KR" altLang="en-US" sz="1200" b="1" dirty="0" smtClean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컨텍스트 기반 탭</a:t>
            </a:r>
            <a:endParaRPr lang="en-US" altLang="ko-KR" sz="1200" b="1" dirty="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32810AD-833D-F548-4E2E-5D876ABA6BC1}"/>
              </a:ext>
            </a:extLst>
          </p:cNvPr>
          <p:cNvGrpSpPr/>
          <p:nvPr/>
        </p:nvGrpSpPr>
        <p:grpSpPr>
          <a:xfrm>
            <a:off x="521714" y="548037"/>
            <a:ext cx="11401639" cy="523220"/>
            <a:chOff x="521714" y="527226"/>
            <a:chExt cx="11401639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18AA62-6C97-3580-2C79-44742B29ADC6}"/>
                </a:ext>
              </a:extLst>
            </p:cNvPr>
            <p:cNvSpPr txBox="1"/>
            <p:nvPr/>
          </p:nvSpPr>
          <p:spPr>
            <a:xfrm>
              <a:off x="1367341" y="527226"/>
              <a:ext cx="10556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0"/>
              </a:defPPr>
              <a:lvl1pPr algn="l" rtl="0" latinLnBrk="1">
                <a:defRPr sz="2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dirty="0" smtClean="0">
                  <a:ln>
                    <a:noFill/>
                  </a:ln>
                  <a:solidFill>
                    <a:schemeClr val="tx1"/>
                  </a:solidFill>
                </a:rPr>
                <a:t>Step 5. </a:t>
              </a:r>
              <a:r>
                <a:rPr lang="ko-KR" altLang="en-US" b="1" dirty="0" smtClean="0">
                  <a:ln>
                    <a:noFill/>
                  </a:ln>
                  <a:solidFill>
                    <a:schemeClr val="tx1"/>
                  </a:solidFill>
                </a:rPr>
                <a:t>컨텍스트 기반 설정</a:t>
              </a:r>
              <a:endParaRPr lang="en-US" altLang="ko-KR" b="1" dirty="0">
                <a:ln>
                  <a:noFill/>
                </a:ln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6C9371-4FFB-6A89-348D-F8D7FAC05DBF}"/>
                </a:ext>
              </a:extLst>
            </p:cNvPr>
            <p:cNvSpPr txBox="1"/>
            <p:nvPr/>
          </p:nvSpPr>
          <p:spPr>
            <a:xfrm>
              <a:off x="521714" y="527226"/>
              <a:ext cx="1026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latinLnBrk="1"/>
              <a:endParaRPr lang="en-US" altLang="ko-KR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5961" b="3763"/>
          <a:stretch/>
        </p:blipFill>
        <p:spPr>
          <a:xfrm>
            <a:off x="298108" y="2352034"/>
            <a:ext cx="6280193" cy="3962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16311"/>
          <a:stretch/>
        </p:blipFill>
        <p:spPr>
          <a:xfrm>
            <a:off x="6721475" y="2107967"/>
            <a:ext cx="6781800" cy="446079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807869" y="4238625"/>
            <a:ext cx="685800" cy="368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4676573" y="4831345"/>
            <a:ext cx="1904999" cy="413440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L="228600" marR="0" lvl="0" indent="-22860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새로 추가 클릭</a:t>
            </a:r>
            <a:endParaRPr kumimoji="0" lang="en-US" altLang="ko-KR" sz="1200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CAED10-1227-4D1B-98AE-68082A9AD7D1}"/>
              </a:ext>
            </a:extLst>
          </p:cNvPr>
          <p:cNvSpPr/>
          <p:nvPr/>
        </p:nvSpPr>
        <p:spPr>
          <a:xfrm>
            <a:off x="8551069" y="2257425"/>
            <a:ext cx="2515394" cy="622237"/>
          </a:xfrm>
          <a:prstGeom prst="rect">
            <a:avLst/>
          </a:prstGeom>
          <a:solidFill>
            <a:srgbClr val="0E74F4"/>
          </a:solidFill>
          <a:ln>
            <a:noFill/>
          </a:ln>
          <a:effectLst/>
        </p:spPr>
        <p:txBody>
          <a:bodyPr vert="horz" lIns="182880" tIns="182880" rIns="182880" bIns="182880" rtlCol="0" anchor="ctr" anchorCtr="0">
            <a:noAutofit/>
          </a:bodyPr>
          <a:lstStyle/>
          <a:p>
            <a:pPr marR="0" lvl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</a:t>
            </a:r>
            <a:r>
              <a:rPr kumimoji="0" lang="en-US" altLang="ko-KR" sz="1200" i="0" u="none" strike="noStrike" kern="0" cap="none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ko-KR" altLang="en-US" sz="1200" i="0" u="none" strike="noStrike" kern="0" cap="none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인덱스 이름</a:t>
            </a:r>
            <a:r>
              <a:rPr kumimoji="0" lang="en-US" altLang="ko-KR" sz="1200" i="0" u="none" strike="noStrike" kern="0" cap="none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kumimoji="0" lang="ko-KR" altLang="en-US" sz="1200" i="0" u="none" strike="noStrike" kern="0" cap="none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설명</a:t>
            </a:r>
            <a:r>
              <a:rPr kumimoji="0" lang="en-US" altLang="ko-KR" sz="1200" i="0" u="none" strike="noStrike" kern="0" cap="none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</a:p>
          <a:p>
            <a:pPr marR="0" lvl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baseline="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폴더</a:t>
            </a:r>
            <a:r>
              <a:rPr lang="en-US" altLang="ko-KR" sz="1200" baseline="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스토리지 </a:t>
            </a:r>
            <a:r>
              <a:rPr lang="ko-KR" altLang="en-US" sz="1200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버킷</a:t>
            </a:r>
            <a:r>
              <a:rPr lang="ko-KR" altLang="en-US" sz="1200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선택 후</a:t>
            </a:r>
            <a:endParaRPr lang="en-US" altLang="ko-KR" sz="1200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lvl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i="0" u="none" strike="noStrike" kern="0" cap="none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동기화 클릭</a:t>
            </a:r>
            <a:endParaRPr kumimoji="0" lang="en-US" altLang="ko-KR" sz="1200" i="0" u="none" strike="noStrike" kern="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437269" y="6130266"/>
            <a:ext cx="838200" cy="438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90773" y="3485045"/>
            <a:ext cx="750296" cy="368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48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30730</TotalTime>
  <Words>391</Words>
  <Application>Microsoft Office PowerPoint</Application>
  <PresentationFormat>사용자 지정</PresentationFormat>
  <Paragraphs>65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Pretendard Black</vt:lpstr>
      <vt:lpstr>Pretendard ExtraBold</vt:lpstr>
      <vt:lpstr>Pretendard Medium</vt:lpstr>
      <vt:lpstr>Arial</vt:lpstr>
      <vt:lpstr>Pretendard</vt:lpstr>
      <vt:lpstr>Pretendard Light</vt:lpstr>
      <vt:lpstr>Pretendard SemiBold</vt:lpstr>
      <vt:lpstr>맑은 고딕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업무분석서</dc:title>
  <dc:creator>KPMG</dc:creator>
  <cp:lastModifiedBy>grcha</cp:lastModifiedBy>
  <cp:revision>1158</cp:revision>
  <cp:lastPrinted>2023-05-31T02:08:23Z</cp:lastPrinted>
  <dcterms:created xsi:type="dcterms:W3CDTF">2022-05-17T08:39:25Z</dcterms:created>
  <dcterms:modified xsi:type="dcterms:W3CDTF">2025-02-14T06:04:00Z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2022-04-26T00:00:00Z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2022-05-17T00:00:00Z</vt:filetime>
  </property>
</Properties>
</file>